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4"/>
    <p:sldMasterId id="2147483663" r:id="rId5"/>
    <p:sldMasterId id="2147483729" r:id="rId6"/>
  </p:sldMasterIdLst>
  <p:notesMasterIdLst>
    <p:notesMasterId r:id="rId17"/>
  </p:notesMasterIdLst>
  <p:sldIdLst>
    <p:sldId id="364" r:id="rId7"/>
    <p:sldId id="366" r:id="rId8"/>
    <p:sldId id="11542" r:id="rId9"/>
    <p:sldId id="11555" r:id="rId10"/>
    <p:sldId id="1321" r:id="rId11"/>
    <p:sldId id="11551" r:id="rId12"/>
    <p:sldId id="11554" r:id="rId13"/>
    <p:sldId id="11558" r:id="rId14"/>
    <p:sldId id="11557" r:id="rId15"/>
    <p:sldId id="3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0EBFCA-CFE4-DD15-319E-00AFF34D6F4F}" name="Jenny Marcela Salinas Pico" initials="JS" userId="S::jenny.salinas@mobiliseyourcity.net::094b589e-13ee-4b69-b25e-412c8b8ce3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2986"/>
    <a:srgbClr val="25B1D1"/>
    <a:srgbClr val="6ED36E"/>
    <a:srgbClr val="C70D05"/>
    <a:srgbClr val="FFFFFF"/>
    <a:srgbClr val="B460A3"/>
    <a:srgbClr val="CBA7C4"/>
    <a:srgbClr val="9E6793"/>
    <a:srgbClr val="B47FAA"/>
    <a:srgbClr val="1A7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6338D-A674-4521-88B6-A2E55FE81CDC}" v="72" dt="2025-10-14T13:49:22.052"/>
    <p1510:client id="{69AC40E6-0602-4FBA-93B6-41F9D5CBE594}" v="105" dt="2025-10-15T10:30:00.738"/>
    <p1510:client id="{9D1E9C40-27BF-4495-A8FF-61FE1705D285}" v="541" dt="2025-10-14T15:40:44.940"/>
    <p1510:client id="{D97B696F-7663-42F6-A77F-8D14A1D1FF8A}" v="25" dt="2025-10-14T14:57:37.408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3" autoAdjust="0"/>
    <p:restoredTop sz="89112" autoAdjust="0"/>
  </p:normalViewPr>
  <p:slideViewPr>
    <p:cSldViewPr snapToGrid="0">
      <p:cViewPr varScale="1">
        <p:scale>
          <a:sx n="82" d="100"/>
          <a:sy n="82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10311-8699-4CD5-BF3E-03779685B7D9}" type="doc">
      <dgm:prSet loTypeId="urn:microsoft.com/office/officeart/2008/layout/PictureStrip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7484FB16-4094-4A35-A6B6-45CE55A89F4E}">
      <dgm:prSet phldrT="[Texte]" phldr="0" custT="1"/>
      <dgm:spPr/>
      <dgm:t>
        <a:bodyPr/>
        <a:lstStyle/>
        <a:p>
          <a:r>
            <a:rPr lang="es-419" sz="2000" dirty="0"/>
            <a:t>BRT</a:t>
          </a:r>
          <a:endParaRPr lang="fr-FR" sz="2000" dirty="0"/>
        </a:p>
      </dgm:t>
    </dgm:pt>
    <dgm:pt modelId="{FE2EED9C-A0E0-41BF-87A2-DFF6D99D85BA}" type="parTrans" cxnId="{38ACB381-F0ED-4156-B01D-86CC29E5E9C9}">
      <dgm:prSet/>
      <dgm:spPr/>
      <dgm:t>
        <a:bodyPr/>
        <a:lstStyle/>
        <a:p>
          <a:endParaRPr lang="fr-FR" sz="1200"/>
        </a:p>
      </dgm:t>
    </dgm:pt>
    <dgm:pt modelId="{C3DA13B4-920E-4854-AFF3-2DB9987B4ACD}" type="sibTrans" cxnId="{38ACB381-F0ED-4156-B01D-86CC29E5E9C9}">
      <dgm:prSet/>
      <dgm:spPr/>
      <dgm:t>
        <a:bodyPr/>
        <a:lstStyle/>
        <a:p>
          <a:endParaRPr lang="fr-FR" sz="1200"/>
        </a:p>
      </dgm:t>
    </dgm:pt>
    <dgm:pt modelId="{62D759E3-0C2A-43C8-B78F-650CD830B3FC}">
      <dgm:prSet phldrT="[Texte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La proposition de systèmes BHNS est une mesure phare des SUMP de MobiliseYourCity, qui contribue à combler le déficit d'infrastructures dans certaines villes tout en augmentant la capacité routière et en réaffectant l'espace routier des voitures au profit des transports publics. </a:t>
          </a:r>
        </a:p>
      </dgm:t>
    </dgm:pt>
    <dgm:pt modelId="{6B5FD378-852B-4AC4-B956-6EC36C550AB8}" type="parTrans" cxnId="{5F43413F-4377-4C0C-B263-FBBD5F659C98}">
      <dgm:prSet/>
      <dgm:spPr/>
      <dgm:t>
        <a:bodyPr/>
        <a:lstStyle/>
        <a:p>
          <a:endParaRPr lang="fr-FR" sz="1200"/>
        </a:p>
      </dgm:t>
    </dgm:pt>
    <dgm:pt modelId="{65001CE1-E27C-4608-A76B-1E6E154DF093}" type="sibTrans" cxnId="{5F43413F-4377-4C0C-B263-FBBD5F659C98}">
      <dgm:prSet/>
      <dgm:spPr/>
      <dgm:t>
        <a:bodyPr/>
        <a:lstStyle/>
        <a:p>
          <a:endParaRPr lang="fr-FR" sz="1200"/>
        </a:p>
      </dgm:t>
    </dgm:pt>
    <dgm:pt modelId="{377CE1CB-A756-41A5-B2F9-616BAB37129B}">
      <dgm:prSet phldrT="[Texte]" phldr="0" custT="1"/>
      <dgm:spPr/>
      <dgm:t>
        <a:bodyPr/>
        <a:lstStyle/>
        <a:p>
          <a:pPr>
            <a:buNone/>
          </a:pPr>
          <a:r>
            <a:rPr lang="fr-FR" sz="2000" kern="1200" noProof="0" dirty="0"/>
            <a:t>Gestion de la demande de transport - GDT</a:t>
          </a:r>
        </a:p>
      </dgm:t>
    </dgm:pt>
    <dgm:pt modelId="{C81D5047-CC82-4897-8124-625640D3F113}" type="parTrans" cxnId="{17A63088-72C9-4DD5-B422-113121C358D1}">
      <dgm:prSet/>
      <dgm:spPr/>
      <dgm:t>
        <a:bodyPr/>
        <a:lstStyle/>
        <a:p>
          <a:endParaRPr lang="fr-FR" sz="1200"/>
        </a:p>
      </dgm:t>
    </dgm:pt>
    <dgm:pt modelId="{DF46968F-C039-492D-9F42-6D19B34D5009}" type="sibTrans" cxnId="{17A63088-72C9-4DD5-B422-113121C358D1}">
      <dgm:prSet/>
      <dgm:spPr/>
      <dgm:t>
        <a:bodyPr/>
        <a:lstStyle/>
        <a:p>
          <a:endParaRPr lang="fr-FR" sz="1200"/>
        </a:p>
      </dgm:t>
    </dgm:pt>
    <dgm:pt modelId="{3558E19B-9814-4127-BA5D-A5EE9D912DD4}">
      <dgm:prSet phldrT="[Texte]" custT="1"/>
      <dgm:spPr/>
      <dgm:t>
        <a:bodyPr/>
        <a:lstStyle/>
        <a:p>
          <a:pPr marL="177800" indent="-177800">
            <a:buFont typeface="Arial" panose="020B0604020202020204" pitchFamily="34" charset="0"/>
            <a:buChar char="•"/>
          </a:pP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Incitations positives (« pull ») 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  <a:sym typeface="Wingdings" panose="05000000000000000000" pitchFamily="2" charset="2"/>
            </a:rPr>
            <a:t> 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l'urbanisme</a:t>
          </a:r>
        </a:p>
      </dgm:t>
    </dgm:pt>
    <dgm:pt modelId="{3A2D04F9-D7A5-41CC-8558-7B96D944D0F9}" type="parTrans" cxnId="{7411CB0D-F7E3-4FC4-89CA-692DC15BC855}">
      <dgm:prSet/>
      <dgm:spPr/>
      <dgm:t>
        <a:bodyPr/>
        <a:lstStyle/>
        <a:p>
          <a:endParaRPr lang="fr-FR" sz="1200"/>
        </a:p>
      </dgm:t>
    </dgm:pt>
    <dgm:pt modelId="{D2779EC2-83D4-44A8-8A21-22DBCE24C526}" type="sibTrans" cxnId="{7411CB0D-F7E3-4FC4-89CA-692DC15BC855}">
      <dgm:prSet/>
      <dgm:spPr/>
      <dgm:t>
        <a:bodyPr/>
        <a:lstStyle/>
        <a:p>
          <a:endParaRPr lang="fr-FR" sz="1200"/>
        </a:p>
      </dgm:t>
    </dgm:pt>
    <dgm:pt modelId="{1AD32B04-F583-472A-986A-C0A3E74D08D0}">
      <dgm:prSet phldrT="[Texte]" custT="1"/>
      <dgm:spPr/>
      <dgm:t>
        <a:bodyPr/>
        <a:lstStyle/>
        <a:p>
          <a:pPr marL="171450" indent="0">
            <a:buNone/>
          </a:pPr>
          <a:endParaRPr lang="fr-FR" sz="1800" kern="1200" dirty="0"/>
        </a:p>
      </dgm:t>
    </dgm:pt>
    <dgm:pt modelId="{A20EB657-B9AC-4080-A792-A8E20E2DABAF}" type="parTrans" cxnId="{8D5BD59E-BD98-42DC-85F4-1A24D806C1AC}">
      <dgm:prSet/>
      <dgm:spPr/>
      <dgm:t>
        <a:bodyPr/>
        <a:lstStyle/>
        <a:p>
          <a:endParaRPr lang="fr-FR"/>
        </a:p>
      </dgm:t>
    </dgm:pt>
    <dgm:pt modelId="{C34B9F10-9276-48E6-B778-D0272A2AC436}" type="sibTrans" cxnId="{8D5BD59E-BD98-42DC-85F4-1A24D806C1AC}">
      <dgm:prSet/>
      <dgm:spPr/>
      <dgm:t>
        <a:bodyPr/>
        <a:lstStyle/>
        <a:p>
          <a:endParaRPr lang="fr-FR"/>
        </a:p>
      </dgm:t>
    </dgm:pt>
    <dgm:pt modelId="{F466B37E-7A4A-4EA3-B9A6-26EEC3B30E94}">
      <dgm:prSet custT="1"/>
      <dgm:spPr/>
      <dgm:t>
        <a:bodyPr/>
        <a:lstStyle/>
        <a:p>
          <a:pPr marL="171450" indent="0">
            <a:buNone/>
          </a:pPr>
          <a:endParaRPr lang="fr-FR" sz="1800" kern="1200" dirty="0"/>
        </a:p>
      </dgm:t>
    </dgm:pt>
    <dgm:pt modelId="{343D9BE0-4D71-41F6-8014-AF6F5E99091D}" type="parTrans" cxnId="{89F765C2-6B3E-4B39-ADB8-1722FDB526DB}">
      <dgm:prSet/>
      <dgm:spPr/>
      <dgm:t>
        <a:bodyPr/>
        <a:lstStyle/>
        <a:p>
          <a:endParaRPr lang="fr-FR"/>
        </a:p>
      </dgm:t>
    </dgm:pt>
    <dgm:pt modelId="{BEC806C2-03A7-4758-ACB5-ADAF3B785CB7}" type="sibTrans" cxnId="{89F765C2-6B3E-4B39-ADB8-1722FDB526DB}">
      <dgm:prSet/>
      <dgm:spPr/>
      <dgm:t>
        <a:bodyPr/>
        <a:lstStyle/>
        <a:p>
          <a:endParaRPr lang="fr-FR"/>
        </a:p>
      </dgm:t>
    </dgm:pt>
    <dgm:pt modelId="{77428970-75B8-45AA-9E84-30205C311C94}">
      <dgm:prSet phldrT="[Texte]" custT="1"/>
      <dgm:spPr/>
      <dgm:t>
        <a:bodyPr/>
        <a:lstStyle/>
        <a:p>
          <a:pPr marL="177800" indent="-177800">
            <a:buFont typeface="Arial" panose="020B0604020202020204" pitchFamily="34" charset="0"/>
            <a:buChar char="•"/>
          </a:pP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Mesures dissuasives (« push ») 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  <a:sym typeface="Wingdings" panose="05000000000000000000" pitchFamily="2" charset="2"/>
            </a:rPr>
            <a:t> T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arification routière, stationnement, </a:t>
          </a:r>
          <a:r>
            <a:rPr lang="fr-BE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TOD – Transport </a:t>
          </a:r>
          <a:r>
            <a:rPr lang="fr-BE" sz="1600" kern="1200" dirty="0" err="1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Oriented</a:t>
          </a:r>
          <a:r>
            <a:rPr lang="fr-BE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 </a:t>
          </a:r>
          <a:r>
            <a:rPr lang="fr-BE" sz="1600" kern="1200" dirty="0" err="1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Development</a:t>
          </a:r>
          <a:r>
            <a:rPr lang="fr-BE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 </a:t>
          </a:r>
          <a:endParaRPr lang="fr-FR" sz="1600" kern="1200" dirty="0">
            <a:solidFill>
              <a:prstClr val="black">
                <a:lumMod val="85000"/>
                <a:lumOff val="15000"/>
              </a:prstClr>
            </a:solidFill>
            <a:latin typeface="Aptos Light" panose="020B0004020202020204" pitchFamily="34" charset="0"/>
            <a:ea typeface="Roboto" panose="02000000000000000000" pitchFamily="2" charset="0"/>
            <a:cs typeface="Gravur-Condensed" charset="0"/>
          </a:endParaRPr>
        </a:p>
      </dgm:t>
    </dgm:pt>
    <dgm:pt modelId="{3E675D74-99D2-4063-9F3D-1116CCF5CF2B}" type="parTrans" cxnId="{04D12FE6-291A-419B-BC48-5B38713EA707}">
      <dgm:prSet/>
      <dgm:spPr/>
      <dgm:t>
        <a:bodyPr/>
        <a:lstStyle/>
        <a:p>
          <a:endParaRPr lang="fr-BE"/>
        </a:p>
      </dgm:t>
    </dgm:pt>
    <dgm:pt modelId="{102C4F81-34DA-4A89-B96B-9339ECDD7939}" type="sibTrans" cxnId="{04D12FE6-291A-419B-BC48-5B38713EA707}">
      <dgm:prSet/>
      <dgm:spPr/>
      <dgm:t>
        <a:bodyPr/>
        <a:lstStyle/>
        <a:p>
          <a:endParaRPr lang="fr-BE"/>
        </a:p>
      </dgm:t>
    </dgm:pt>
    <dgm:pt modelId="{BFFFC13E-1621-4CC1-8F81-A99076797196}">
      <dgm:prSet phldrT="[Texte]" custT="1"/>
      <dgm:spPr/>
      <dgm:t>
        <a:bodyPr/>
        <a:lstStyle/>
        <a:p>
          <a:pPr marL="177800" indent="-177800">
            <a:buFont typeface="Arial" panose="020B0604020202020204" pitchFamily="34" charset="0"/>
            <a:buChar char="•"/>
          </a:pP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PMUD 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  <a:sym typeface="Wingdings" panose="05000000000000000000" pitchFamily="2" charset="2"/>
            </a:rPr>
            <a:t> Plans d’action pour la gestion de la demande, Parking relais, TOD 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– </a:t>
          </a:r>
          <a:r>
            <a:rPr lang="fr-FR" sz="1600" kern="1200" dirty="0" err="1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Abbodabat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, Pakistan ; Saint-Domingue, République dominicaine, Dire Dawa, Éthiopie</a:t>
          </a:r>
        </a:p>
      </dgm:t>
    </dgm:pt>
    <dgm:pt modelId="{C1F26A66-D9EE-4EA9-83AC-62F7788CCE2C}" type="parTrans" cxnId="{68C58DBD-7316-4628-A798-31301DBE33AB}">
      <dgm:prSet/>
      <dgm:spPr/>
      <dgm:t>
        <a:bodyPr/>
        <a:lstStyle/>
        <a:p>
          <a:endParaRPr lang="fr-BE"/>
        </a:p>
      </dgm:t>
    </dgm:pt>
    <dgm:pt modelId="{9755349D-EE32-4335-9BBB-3DAEAE683AAC}" type="sibTrans" cxnId="{68C58DBD-7316-4628-A798-31301DBE33AB}">
      <dgm:prSet/>
      <dgm:spPr/>
      <dgm:t>
        <a:bodyPr/>
        <a:lstStyle/>
        <a:p>
          <a:endParaRPr lang="fr-BE"/>
        </a:p>
      </dgm:t>
    </dgm:pt>
    <dgm:pt modelId="{B1FB4B06-EFCC-4355-9FF7-7F2E747E59D9}">
      <dgm:prSet phldrT="[Texte]" custT="1"/>
      <dgm:spPr/>
      <dgm:t>
        <a:bodyPr/>
        <a:lstStyle/>
        <a:p>
          <a:pPr marL="177800" indent="-177800">
            <a:buFont typeface="Arial" panose="020B0604020202020204" pitchFamily="34" charset="0"/>
            <a:buChar char="•"/>
          </a:pPr>
          <a:endParaRPr lang="fr-FR" sz="1600" kern="1200" dirty="0">
            <a:solidFill>
              <a:prstClr val="black">
                <a:lumMod val="85000"/>
                <a:lumOff val="15000"/>
              </a:prstClr>
            </a:solidFill>
            <a:latin typeface="Aptos Light" panose="020B0004020202020204" pitchFamily="34" charset="0"/>
            <a:ea typeface="Roboto" panose="02000000000000000000" pitchFamily="2" charset="0"/>
            <a:cs typeface="Gravur-Condensed" charset="0"/>
          </a:endParaRPr>
        </a:p>
      </dgm:t>
    </dgm:pt>
    <dgm:pt modelId="{8ABB0083-DAAF-4818-80AC-A52C5F9D662F}" type="parTrans" cxnId="{F15172FC-2091-47A7-A446-14E7242A394F}">
      <dgm:prSet/>
      <dgm:spPr/>
      <dgm:t>
        <a:bodyPr/>
        <a:lstStyle/>
        <a:p>
          <a:endParaRPr lang="fr-BE"/>
        </a:p>
      </dgm:t>
    </dgm:pt>
    <dgm:pt modelId="{204B5EE9-26AD-42CA-898E-E446C69637CD}" type="sibTrans" cxnId="{F15172FC-2091-47A7-A446-14E7242A394F}">
      <dgm:prSet/>
      <dgm:spPr/>
      <dgm:t>
        <a:bodyPr/>
        <a:lstStyle/>
        <a:p>
          <a:endParaRPr lang="fr-BE"/>
        </a:p>
      </dgm:t>
    </dgm:pt>
    <dgm:pt modelId="{0B257EA6-A515-4C03-AA85-B7610817FFC6}" type="pres">
      <dgm:prSet presAssocID="{CA210311-8699-4CD5-BF3E-03779685B7D9}" presName="Name0" presStyleCnt="0">
        <dgm:presLayoutVars>
          <dgm:dir/>
          <dgm:resizeHandles val="exact"/>
        </dgm:presLayoutVars>
      </dgm:prSet>
      <dgm:spPr/>
    </dgm:pt>
    <dgm:pt modelId="{DBF20236-D55B-453C-86DB-0548AC27CD1F}" type="pres">
      <dgm:prSet presAssocID="{7484FB16-4094-4A35-A6B6-45CE55A89F4E}" presName="composite" presStyleCnt="0"/>
      <dgm:spPr/>
    </dgm:pt>
    <dgm:pt modelId="{3E66CADA-5C1D-47F1-BE99-D250B68250C2}" type="pres">
      <dgm:prSet presAssocID="{7484FB16-4094-4A35-A6B6-45CE55A89F4E}" presName="rect1" presStyleLbl="trAlignAcc1" presStyleIdx="0" presStyleCnt="2">
        <dgm:presLayoutVars>
          <dgm:bulletEnabled val="1"/>
        </dgm:presLayoutVars>
      </dgm:prSet>
      <dgm:spPr/>
    </dgm:pt>
    <dgm:pt modelId="{B9243E39-F183-4450-B785-E9B0D5F839DA}" type="pres">
      <dgm:prSet presAssocID="{7484FB16-4094-4A35-A6B6-45CE55A89F4E}" presName="rect2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59288161-3A81-4326-855E-451D087637A3}" type="pres">
      <dgm:prSet presAssocID="{C3DA13B4-920E-4854-AFF3-2DB9987B4ACD}" presName="sibTrans" presStyleCnt="0"/>
      <dgm:spPr/>
    </dgm:pt>
    <dgm:pt modelId="{9797471A-8175-437E-8415-BAAA9BADC2F9}" type="pres">
      <dgm:prSet presAssocID="{377CE1CB-A756-41A5-B2F9-616BAB37129B}" presName="composite" presStyleCnt="0"/>
      <dgm:spPr/>
    </dgm:pt>
    <dgm:pt modelId="{DEA9B721-981A-476F-9EBF-E228992E4918}" type="pres">
      <dgm:prSet presAssocID="{377CE1CB-A756-41A5-B2F9-616BAB37129B}" presName="rect1" presStyleLbl="trAlignAcc1" presStyleIdx="1" presStyleCnt="2">
        <dgm:presLayoutVars>
          <dgm:bulletEnabled val="1"/>
        </dgm:presLayoutVars>
      </dgm:prSet>
      <dgm:spPr/>
    </dgm:pt>
    <dgm:pt modelId="{C06361D6-E9FF-4B57-BC70-06A1D48F8643}" type="pres">
      <dgm:prSet presAssocID="{377CE1CB-A756-41A5-B2F9-616BAB37129B}" presName="rect2" presStyleLbl="fgImgPlace1" presStyleIdx="1" presStyleCnt="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2000" r="-92000"/>
          </a:stretch>
        </a:blipFill>
      </dgm:spPr>
    </dgm:pt>
  </dgm:ptLst>
  <dgm:cxnLst>
    <dgm:cxn modelId="{30AA8107-6250-4A6C-8ADF-CF14A8B02493}" type="presOf" srcId="{F466B37E-7A4A-4EA3-B9A6-26EEC3B30E94}" destId="{DEA9B721-981A-476F-9EBF-E228992E4918}" srcOrd="0" destOrd="5" presId="urn:microsoft.com/office/officeart/2008/layout/PictureStrips"/>
    <dgm:cxn modelId="{7411CB0D-F7E3-4FC4-89CA-692DC15BC855}" srcId="{377CE1CB-A756-41A5-B2F9-616BAB37129B}" destId="{3558E19B-9814-4127-BA5D-A5EE9D912DD4}" srcOrd="0" destOrd="0" parTransId="{3A2D04F9-D7A5-41CC-8558-7B96D944D0F9}" sibTransId="{D2779EC2-83D4-44A8-8A21-22DBCE24C526}"/>
    <dgm:cxn modelId="{983BB513-2F49-4B1C-8212-AC3AB542699E}" type="presOf" srcId="{B1FB4B06-EFCC-4355-9FF7-7F2E747E59D9}" destId="{DEA9B721-981A-476F-9EBF-E228992E4918}" srcOrd="0" destOrd="4" presId="urn:microsoft.com/office/officeart/2008/layout/PictureStrips"/>
    <dgm:cxn modelId="{5F43413F-4377-4C0C-B263-FBBD5F659C98}" srcId="{7484FB16-4094-4A35-A6B6-45CE55A89F4E}" destId="{62D759E3-0C2A-43C8-B78F-650CD830B3FC}" srcOrd="0" destOrd="0" parTransId="{6B5FD378-852B-4AC4-B956-6EC36C550AB8}" sibTransId="{65001CE1-E27C-4608-A76B-1E6E154DF093}"/>
    <dgm:cxn modelId="{F28F3B5B-2334-47EF-AE5D-1B55269AB504}" type="presOf" srcId="{77428970-75B8-45AA-9E84-30205C311C94}" destId="{DEA9B721-981A-476F-9EBF-E228992E4918}" srcOrd="0" destOrd="2" presId="urn:microsoft.com/office/officeart/2008/layout/PictureStrips"/>
    <dgm:cxn modelId="{04489751-9DEF-4DDD-BF55-326CC96C267E}" type="presOf" srcId="{377CE1CB-A756-41A5-B2F9-616BAB37129B}" destId="{DEA9B721-981A-476F-9EBF-E228992E4918}" srcOrd="0" destOrd="0" presId="urn:microsoft.com/office/officeart/2008/layout/PictureStrips"/>
    <dgm:cxn modelId="{38ACB381-F0ED-4156-B01D-86CC29E5E9C9}" srcId="{CA210311-8699-4CD5-BF3E-03779685B7D9}" destId="{7484FB16-4094-4A35-A6B6-45CE55A89F4E}" srcOrd="0" destOrd="0" parTransId="{FE2EED9C-A0E0-41BF-87A2-DFF6D99D85BA}" sibTransId="{C3DA13B4-920E-4854-AFF3-2DB9987B4ACD}"/>
    <dgm:cxn modelId="{17A63088-72C9-4DD5-B422-113121C358D1}" srcId="{CA210311-8699-4CD5-BF3E-03779685B7D9}" destId="{377CE1CB-A756-41A5-B2F9-616BAB37129B}" srcOrd="1" destOrd="0" parTransId="{C81D5047-CC82-4897-8124-625640D3F113}" sibTransId="{DF46968F-C039-492D-9F42-6D19B34D5009}"/>
    <dgm:cxn modelId="{4F06718D-3855-4F70-8F90-7FB901A41A13}" type="presOf" srcId="{3558E19B-9814-4127-BA5D-A5EE9D912DD4}" destId="{DEA9B721-981A-476F-9EBF-E228992E4918}" srcOrd="0" destOrd="1" presId="urn:microsoft.com/office/officeart/2008/layout/PictureStrips"/>
    <dgm:cxn modelId="{8D5BD59E-BD98-42DC-85F4-1A24D806C1AC}" srcId="{377CE1CB-A756-41A5-B2F9-616BAB37129B}" destId="{1AD32B04-F583-472A-986A-C0A3E74D08D0}" srcOrd="5" destOrd="0" parTransId="{A20EB657-B9AC-4080-A792-A8E20E2DABAF}" sibTransId="{C34B9F10-9276-48E6-B778-D0272A2AC436}"/>
    <dgm:cxn modelId="{68C58DBD-7316-4628-A798-31301DBE33AB}" srcId="{377CE1CB-A756-41A5-B2F9-616BAB37129B}" destId="{BFFFC13E-1621-4CC1-8F81-A99076797196}" srcOrd="2" destOrd="0" parTransId="{C1F26A66-D9EE-4EA9-83AC-62F7788CCE2C}" sibTransId="{9755349D-EE32-4335-9BBB-3DAEAE683AAC}"/>
    <dgm:cxn modelId="{78B771BE-D87C-4ECB-A937-689DA198CB69}" type="presOf" srcId="{1AD32B04-F583-472A-986A-C0A3E74D08D0}" destId="{DEA9B721-981A-476F-9EBF-E228992E4918}" srcOrd="0" destOrd="6" presId="urn:microsoft.com/office/officeart/2008/layout/PictureStrips"/>
    <dgm:cxn modelId="{89F765C2-6B3E-4B39-ADB8-1722FDB526DB}" srcId="{377CE1CB-A756-41A5-B2F9-616BAB37129B}" destId="{F466B37E-7A4A-4EA3-B9A6-26EEC3B30E94}" srcOrd="4" destOrd="0" parTransId="{343D9BE0-4D71-41F6-8014-AF6F5E99091D}" sibTransId="{BEC806C2-03A7-4758-ACB5-ADAF3B785CB7}"/>
    <dgm:cxn modelId="{968586DE-530B-4C06-A638-011BE048DC7D}" type="presOf" srcId="{7484FB16-4094-4A35-A6B6-45CE55A89F4E}" destId="{3E66CADA-5C1D-47F1-BE99-D250B68250C2}" srcOrd="0" destOrd="0" presId="urn:microsoft.com/office/officeart/2008/layout/PictureStrips"/>
    <dgm:cxn modelId="{04D12FE6-291A-419B-BC48-5B38713EA707}" srcId="{377CE1CB-A756-41A5-B2F9-616BAB37129B}" destId="{77428970-75B8-45AA-9E84-30205C311C94}" srcOrd="1" destOrd="0" parTransId="{3E675D74-99D2-4063-9F3D-1116CCF5CF2B}" sibTransId="{102C4F81-34DA-4A89-B96B-9339ECDD7939}"/>
    <dgm:cxn modelId="{175692E6-8549-4947-91C9-183C69FF5F8A}" type="presOf" srcId="{CA210311-8699-4CD5-BF3E-03779685B7D9}" destId="{0B257EA6-A515-4C03-AA85-B7610817FFC6}" srcOrd="0" destOrd="0" presId="urn:microsoft.com/office/officeart/2008/layout/PictureStrips"/>
    <dgm:cxn modelId="{4CFB3FE7-CBCC-4C29-A028-3B2C634453D3}" type="presOf" srcId="{BFFFC13E-1621-4CC1-8F81-A99076797196}" destId="{DEA9B721-981A-476F-9EBF-E228992E4918}" srcOrd="0" destOrd="3" presId="urn:microsoft.com/office/officeart/2008/layout/PictureStrips"/>
    <dgm:cxn modelId="{F7E71DED-38EC-43F9-9196-5175E3D11E1B}" type="presOf" srcId="{62D759E3-0C2A-43C8-B78F-650CD830B3FC}" destId="{3E66CADA-5C1D-47F1-BE99-D250B68250C2}" srcOrd="0" destOrd="1" presId="urn:microsoft.com/office/officeart/2008/layout/PictureStrips"/>
    <dgm:cxn modelId="{F15172FC-2091-47A7-A446-14E7242A394F}" srcId="{377CE1CB-A756-41A5-B2F9-616BAB37129B}" destId="{B1FB4B06-EFCC-4355-9FF7-7F2E747E59D9}" srcOrd="3" destOrd="0" parTransId="{8ABB0083-DAAF-4818-80AC-A52C5F9D662F}" sibTransId="{204B5EE9-26AD-42CA-898E-E446C69637CD}"/>
    <dgm:cxn modelId="{16EC0AAB-B9ED-4AEB-A764-15E2A4B94AD8}" type="presParOf" srcId="{0B257EA6-A515-4C03-AA85-B7610817FFC6}" destId="{DBF20236-D55B-453C-86DB-0548AC27CD1F}" srcOrd="0" destOrd="0" presId="urn:microsoft.com/office/officeart/2008/layout/PictureStrips"/>
    <dgm:cxn modelId="{AC7EF049-9852-44F4-B39A-A530170F2106}" type="presParOf" srcId="{DBF20236-D55B-453C-86DB-0548AC27CD1F}" destId="{3E66CADA-5C1D-47F1-BE99-D250B68250C2}" srcOrd="0" destOrd="0" presId="urn:microsoft.com/office/officeart/2008/layout/PictureStrips"/>
    <dgm:cxn modelId="{2955EB0E-FC10-4050-B31B-78DBF0612565}" type="presParOf" srcId="{DBF20236-D55B-453C-86DB-0548AC27CD1F}" destId="{B9243E39-F183-4450-B785-E9B0D5F839DA}" srcOrd="1" destOrd="0" presId="urn:microsoft.com/office/officeart/2008/layout/PictureStrips"/>
    <dgm:cxn modelId="{EDB92092-B09D-4C4E-83A1-AA5198793D2D}" type="presParOf" srcId="{0B257EA6-A515-4C03-AA85-B7610817FFC6}" destId="{59288161-3A81-4326-855E-451D087637A3}" srcOrd="1" destOrd="0" presId="urn:microsoft.com/office/officeart/2008/layout/PictureStrips"/>
    <dgm:cxn modelId="{880BADF9-4F68-4CD4-A8FF-FB007DC67CBE}" type="presParOf" srcId="{0B257EA6-A515-4C03-AA85-B7610817FFC6}" destId="{9797471A-8175-437E-8415-BAAA9BADC2F9}" srcOrd="2" destOrd="0" presId="urn:microsoft.com/office/officeart/2008/layout/PictureStrips"/>
    <dgm:cxn modelId="{4F87358E-1295-4A2D-B4E3-AB434ADCDFAB}" type="presParOf" srcId="{9797471A-8175-437E-8415-BAAA9BADC2F9}" destId="{DEA9B721-981A-476F-9EBF-E228992E4918}" srcOrd="0" destOrd="0" presId="urn:microsoft.com/office/officeart/2008/layout/PictureStrips"/>
    <dgm:cxn modelId="{AB34173F-DF98-4112-AD8A-0904DC0C0AA7}" type="presParOf" srcId="{9797471A-8175-437E-8415-BAAA9BADC2F9}" destId="{C06361D6-E9FF-4B57-BC70-06A1D48F864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B35C3D-0F27-493D-948B-FCD00F414E5C}" type="doc">
      <dgm:prSet loTypeId="urn:microsoft.com/office/officeart/2008/layout/TitlePictureLineup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7AEC650-55CD-4041-9597-3AABF6F06669}">
      <dgm:prSet phldrT="[Texte]" phldr="0"/>
      <dgm:spPr/>
      <dgm:t>
        <a:bodyPr/>
        <a:lstStyle/>
        <a:p>
          <a:r>
            <a:rPr lang="fr-FR" noProof="0" dirty="0"/>
            <a:t>Téléphérique</a:t>
          </a:r>
        </a:p>
      </dgm:t>
    </dgm:pt>
    <dgm:pt modelId="{9006F108-A36B-4209-86F5-4D72AD0A5549}" type="parTrans" cxnId="{A5BE2210-37B3-4A34-92EB-0E867B6449EB}">
      <dgm:prSet/>
      <dgm:spPr/>
      <dgm:t>
        <a:bodyPr/>
        <a:lstStyle/>
        <a:p>
          <a:endParaRPr lang="fr-FR"/>
        </a:p>
      </dgm:t>
    </dgm:pt>
    <dgm:pt modelId="{3117F0A2-9262-4B9F-AE36-08C1D3E2AFBF}" type="sibTrans" cxnId="{A5BE2210-37B3-4A34-92EB-0E867B6449EB}">
      <dgm:prSet/>
      <dgm:spPr/>
      <dgm:t>
        <a:bodyPr/>
        <a:lstStyle/>
        <a:p>
          <a:endParaRPr lang="fr-FR"/>
        </a:p>
      </dgm:t>
    </dgm:pt>
    <dgm:pt modelId="{43DEC2A6-B553-481D-8600-D54964CEBA1E}">
      <dgm:prSet phldrT="[Texte]" custT="1"/>
      <dgm:spPr/>
      <dgm:t>
        <a:bodyPr/>
        <a:lstStyle/>
        <a:p>
          <a:pPr algn="ctr"/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Les projets de transport par câble réussis sont souvent liés à des initiatives de développement urbain plus larges. </a:t>
          </a:r>
        </a:p>
        <a:p>
          <a:pPr algn="ctr"/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L’introduction de ce mode de transport dans les quartiers mal desservis ou isolés est </a:t>
          </a:r>
          <a:r>
            <a:rPr lang="fr-FR" sz="1400" b="1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l’occasion d’intégrer de nouveaux services, des équipements publics </a:t>
          </a:r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et des espaces publics autour des gares ou des tours.</a:t>
          </a:r>
        </a:p>
      </dgm:t>
    </dgm:pt>
    <dgm:pt modelId="{871F0AAA-A39C-4E54-A693-AE6C2C70276D}" type="parTrans" cxnId="{467CE889-E388-4CDF-AF2E-E7FBE575DC45}">
      <dgm:prSet/>
      <dgm:spPr/>
      <dgm:t>
        <a:bodyPr/>
        <a:lstStyle/>
        <a:p>
          <a:endParaRPr lang="fr-FR"/>
        </a:p>
      </dgm:t>
    </dgm:pt>
    <dgm:pt modelId="{79D73120-6B55-4923-A3F7-BB917DCE9AA9}" type="sibTrans" cxnId="{467CE889-E388-4CDF-AF2E-E7FBE575DC45}">
      <dgm:prSet/>
      <dgm:spPr/>
      <dgm:t>
        <a:bodyPr/>
        <a:lstStyle/>
        <a:p>
          <a:endParaRPr lang="fr-FR"/>
        </a:p>
      </dgm:t>
    </dgm:pt>
    <dgm:pt modelId="{3BF181B1-3771-4D2A-9FF9-A1EF77484996}">
      <dgm:prSet phldrT="[Texte]"/>
      <dgm:spPr/>
      <dgm:t>
        <a:bodyPr/>
        <a:lstStyle/>
        <a:p>
          <a:r>
            <a:rPr lang="fr-FR" noProof="0" dirty="0"/>
            <a:t>Logistique urbaine et fret</a:t>
          </a:r>
        </a:p>
      </dgm:t>
    </dgm:pt>
    <dgm:pt modelId="{CF774538-FAC3-4877-B070-AD3BDD29B1FB}" type="parTrans" cxnId="{DD0F28BD-B335-4FC6-8202-B85B223D64A2}">
      <dgm:prSet/>
      <dgm:spPr/>
      <dgm:t>
        <a:bodyPr/>
        <a:lstStyle/>
        <a:p>
          <a:endParaRPr lang="fr-FR"/>
        </a:p>
      </dgm:t>
    </dgm:pt>
    <dgm:pt modelId="{F7D94F29-6693-4AA3-8A8A-88D3C18D226C}" type="sibTrans" cxnId="{DD0F28BD-B335-4FC6-8202-B85B223D64A2}">
      <dgm:prSet/>
      <dgm:spPr/>
      <dgm:t>
        <a:bodyPr/>
        <a:lstStyle/>
        <a:p>
          <a:endParaRPr lang="fr-FR"/>
        </a:p>
      </dgm:t>
    </dgm:pt>
    <dgm:pt modelId="{9414CF6E-CD4F-427B-A78C-BE0243CF8584}">
      <dgm:prSet phldrT="[Texte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Un secteur difficile avec un grand potentiel de saut vers le transport durable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Des initiatives notables, telles que le Global Gateway de l’UE et les Corridors stratégiques africains, en sont des exemples de la coopération internationale au développement ciblant ce secteur</a:t>
          </a:r>
          <a:endParaRPr lang="fr-FR" sz="1400" kern="1200" noProof="0" dirty="0">
            <a:solidFill>
              <a:prstClr val="black">
                <a:lumMod val="85000"/>
                <a:lumOff val="15000"/>
              </a:prstClr>
            </a:solidFill>
            <a:latin typeface="Aptos Light" panose="020B0004020202020204" pitchFamily="34" charset="0"/>
            <a:ea typeface="Roboto" panose="02000000000000000000" pitchFamily="2" charset="0"/>
            <a:cs typeface="Gravur-Condensed" charset="0"/>
          </a:endParaRPr>
        </a:p>
      </dgm:t>
    </dgm:pt>
    <dgm:pt modelId="{E52F3F1E-059A-45EB-9625-15CFDF2E14FC}" type="parTrans" cxnId="{87292E7E-527B-4D07-8BA6-2AAEFB0264FE}">
      <dgm:prSet/>
      <dgm:spPr/>
      <dgm:t>
        <a:bodyPr/>
        <a:lstStyle/>
        <a:p>
          <a:endParaRPr lang="fr-FR"/>
        </a:p>
      </dgm:t>
    </dgm:pt>
    <dgm:pt modelId="{F193A795-62D7-4A50-976B-F195B9AA4DCE}" type="sibTrans" cxnId="{87292E7E-527B-4D07-8BA6-2AAEFB0264FE}">
      <dgm:prSet/>
      <dgm:spPr/>
      <dgm:t>
        <a:bodyPr/>
        <a:lstStyle/>
        <a:p>
          <a:endParaRPr lang="fr-FR"/>
        </a:p>
      </dgm:t>
    </dgm:pt>
    <dgm:pt modelId="{24D23A9A-F743-474F-9071-4369934A2CC2}">
      <dgm:prSet phldrT="[Texte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Les mesures de PMUD dans les villes membres de MobiliseYourCity africaines sont souvent axées sur l'amélioration du confort et de la sécurité des piétons, avec des mesures telles que </a:t>
          </a:r>
          <a:r>
            <a:rPr lang="fr-FR" sz="1300" b="1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l'amélioration des passages et la réhabilitation des trottoirs</a:t>
          </a:r>
          <a:r>
            <a:rPr lang="fr-FR" sz="13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. De plus, ces villes reconnaissent de plus en plus la nécessité </a:t>
          </a:r>
          <a:r>
            <a:rPr lang="fr-FR" sz="1300" b="1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d'améliorations immédiates et de développements de réseau à long terme</a:t>
          </a:r>
          <a:endParaRPr lang="fr-FR" sz="1300" b="1" kern="1200" noProof="0" dirty="0">
            <a:solidFill>
              <a:prstClr val="black">
                <a:lumMod val="85000"/>
                <a:lumOff val="15000"/>
              </a:prstClr>
            </a:solidFill>
            <a:latin typeface="Aptos Light" panose="020B0004020202020204" pitchFamily="34" charset="0"/>
            <a:ea typeface="Roboto" panose="02000000000000000000" pitchFamily="2" charset="0"/>
            <a:cs typeface="Gravur-Condensed" charset="0"/>
          </a:endParaRPr>
        </a:p>
      </dgm:t>
    </dgm:pt>
    <dgm:pt modelId="{951558DB-0E16-4050-B1C0-EDB1F7E55B17}" type="parTrans" cxnId="{00B2253D-24B6-4327-9D38-6B71EDCB0BAE}">
      <dgm:prSet/>
      <dgm:spPr/>
      <dgm:t>
        <a:bodyPr/>
        <a:lstStyle/>
        <a:p>
          <a:endParaRPr lang="fr-FR"/>
        </a:p>
      </dgm:t>
    </dgm:pt>
    <dgm:pt modelId="{560551BD-4AA0-4A7D-ACDD-97CE8DA6AAA9}" type="sibTrans" cxnId="{00B2253D-24B6-4327-9D38-6B71EDCB0BAE}">
      <dgm:prSet/>
      <dgm:spPr/>
      <dgm:t>
        <a:bodyPr/>
        <a:lstStyle/>
        <a:p>
          <a:endParaRPr lang="fr-FR"/>
        </a:p>
      </dgm:t>
    </dgm:pt>
    <dgm:pt modelId="{27C2D4E7-734B-43F3-BDEC-E29A1B93BA3B}">
      <dgm:prSet/>
      <dgm:spPr/>
      <dgm:t>
        <a:bodyPr/>
        <a:lstStyle/>
        <a:p>
          <a:r>
            <a:rPr lang="fr-FR" noProof="0" dirty="0"/>
            <a:t>Observatoires de la mobilité urbaine</a:t>
          </a:r>
        </a:p>
      </dgm:t>
    </dgm:pt>
    <dgm:pt modelId="{43552F15-43A4-45AC-9534-13A03C9EBD83}" type="parTrans" cxnId="{901E7765-63DD-4039-9464-6B90C7C419FD}">
      <dgm:prSet/>
      <dgm:spPr/>
      <dgm:t>
        <a:bodyPr/>
        <a:lstStyle/>
        <a:p>
          <a:endParaRPr lang="fr-FR"/>
        </a:p>
      </dgm:t>
    </dgm:pt>
    <dgm:pt modelId="{7F735343-9623-47EB-8179-132BFDA76FA9}" type="sibTrans" cxnId="{901E7765-63DD-4039-9464-6B90C7C419FD}">
      <dgm:prSet/>
      <dgm:spPr/>
      <dgm:t>
        <a:bodyPr/>
        <a:lstStyle/>
        <a:p>
          <a:endParaRPr lang="fr-FR"/>
        </a:p>
      </dgm:t>
    </dgm:pt>
    <dgm:pt modelId="{06490F5C-D566-452E-A60B-E9131A202F63}">
      <dgm:prSet custT="1"/>
      <dgm:spPr/>
      <dgm:t>
        <a:bodyPr/>
        <a:lstStyle/>
        <a:p>
          <a:pPr algn="ctr">
            <a:buNone/>
          </a:pPr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Des observatoires de la mobilité urbaine sont mis en place dans les villes et les pays membres de MobiliseYourCity afin d’améliorer </a:t>
          </a:r>
          <a:r>
            <a:rPr lang="fr-FR" sz="1400" b="1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le suivi de la mise en œuvre des PMUD et des NUMP</a:t>
          </a:r>
        </a:p>
      </dgm:t>
    </dgm:pt>
    <dgm:pt modelId="{03BD9642-6E0E-49F4-9083-0688D1F2603A}" type="parTrans" cxnId="{103E8498-0584-4EF6-95AB-8ABB6EAB4510}">
      <dgm:prSet/>
      <dgm:spPr/>
      <dgm:t>
        <a:bodyPr/>
        <a:lstStyle/>
        <a:p>
          <a:endParaRPr lang="fr-FR"/>
        </a:p>
      </dgm:t>
    </dgm:pt>
    <dgm:pt modelId="{36EFF206-EC7B-48F4-A59D-3713F4EA3CDF}" type="sibTrans" cxnId="{103E8498-0584-4EF6-95AB-8ABB6EAB4510}">
      <dgm:prSet/>
      <dgm:spPr/>
      <dgm:t>
        <a:bodyPr/>
        <a:lstStyle/>
        <a:p>
          <a:endParaRPr lang="fr-FR"/>
        </a:p>
      </dgm:t>
    </dgm:pt>
    <dgm:pt modelId="{F10BC4A9-D9D3-4D4E-962F-C5E725751A2B}">
      <dgm:prSet custT="1"/>
      <dgm:spPr/>
      <dgm:t>
        <a:bodyPr/>
        <a:lstStyle/>
        <a:p>
          <a:pPr algn="ctr">
            <a:buNone/>
          </a:pPr>
          <a:endParaRPr lang="fr-FR" sz="1600" kern="1200" noProof="0" dirty="0"/>
        </a:p>
      </dgm:t>
    </dgm:pt>
    <dgm:pt modelId="{2200CD28-BDD6-45DA-BD90-A9C0451371CB}" type="parTrans" cxnId="{CB53838D-AAFD-4452-9EE8-1D024E69189C}">
      <dgm:prSet/>
      <dgm:spPr/>
      <dgm:t>
        <a:bodyPr/>
        <a:lstStyle/>
        <a:p>
          <a:endParaRPr lang="fr-FR"/>
        </a:p>
      </dgm:t>
    </dgm:pt>
    <dgm:pt modelId="{6FDA657C-63D6-4283-8727-48C93449326F}" type="sibTrans" cxnId="{CB53838D-AAFD-4452-9EE8-1D024E69189C}">
      <dgm:prSet/>
      <dgm:spPr/>
      <dgm:t>
        <a:bodyPr/>
        <a:lstStyle/>
        <a:p>
          <a:endParaRPr lang="fr-FR"/>
        </a:p>
      </dgm:t>
    </dgm:pt>
    <dgm:pt modelId="{40EFB9A8-49AA-403B-8C27-C7F2B562D084}">
      <dgm:prSet phldrT="[Texte]" phldr="0"/>
      <dgm:spPr/>
      <dgm:t>
        <a:bodyPr/>
        <a:lstStyle/>
        <a:p>
          <a:r>
            <a:rPr lang="fr-FR" noProof="0" dirty="0"/>
            <a:t>Mobilité active</a:t>
          </a:r>
        </a:p>
      </dgm:t>
    </dgm:pt>
    <dgm:pt modelId="{AA345F4C-802F-40A1-9FEC-5502BAF550F5}" type="parTrans" cxnId="{A509BACF-6C54-4D52-9F05-89F434BD3949}">
      <dgm:prSet/>
      <dgm:spPr/>
      <dgm:t>
        <a:bodyPr/>
        <a:lstStyle/>
        <a:p>
          <a:endParaRPr lang="fr-FR"/>
        </a:p>
      </dgm:t>
    </dgm:pt>
    <dgm:pt modelId="{1B7E987B-57EC-417C-9CE8-C9F3D99A5982}" type="sibTrans" cxnId="{A509BACF-6C54-4D52-9F05-89F434BD3949}">
      <dgm:prSet/>
      <dgm:spPr/>
      <dgm:t>
        <a:bodyPr/>
        <a:lstStyle/>
        <a:p>
          <a:endParaRPr lang="fr-FR"/>
        </a:p>
      </dgm:t>
    </dgm:pt>
    <dgm:pt modelId="{50F0FE3E-5097-42BB-ABD8-407A4435B41B}" type="pres">
      <dgm:prSet presAssocID="{C7B35C3D-0F27-493D-948B-FCD00F414E5C}" presName="Name0" presStyleCnt="0">
        <dgm:presLayoutVars>
          <dgm:dir/>
        </dgm:presLayoutVars>
      </dgm:prSet>
      <dgm:spPr/>
    </dgm:pt>
    <dgm:pt modelId="{66AFE900-A2E9-4D27-88BC-D77F3E6EEC05}" type="pres">
      <dgm:prSet presAssocID="{E7AEC650-55CD-4041-9597-3AABF6F06669}" presName="composite" presStyleCnt="0"/>
      <dgm:spPr/>
    </dgm:pt>
    <dgm:pt modelId="{DA4A4960-4970-4684-BBC0-4947228D019A}" type="pres">
      <dgm:prSet presAssocID="{E7AEC650-55CD-4041-9597-3AABF6F06669}" presName="Accent" presStyleLbl="alignAcc1" presStyleIdx="0" presStyleCnt="4"/>
      <dgm:spPr/>
    </dgm:pt>
    <dgm:pt modelId="{32A1B8E4-0066-49DB-A2AC-65662ADC887E}" type="pres">
      <dgm:prSet presAssocID="{E7AEC650-55CD-4041-9597-3AABF6F06669}" presName="Image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  <dgm:pt modelId="{C3E7C1BD-7AB7-4FAD-B7F3-12E666C7E50A}" type="pres">
      <dgm:prSet presAssocID="{E7AEC650-55CD-4041-9597-3AABF6F06669}" presName="Child" presStyleLbl="revTx" presStyleIdx="0" presStyleCnt="4">
        <dgm:presLayoutVars>
          <dgm:bulletEnabled val="1"/>
        </dgm:presLayoutVars>
      </dgm:prSet>
      <dgm:spPr/>
    </dgm:pt>
    <dgm:pt modelId="{DB13E38D-BCB2-4F1F-BF74-F00BD3CD1FBC}" type="pres">
      <dgm:prSet presAssocID="{E7AEC650-55CD-4041-9597-3AABF6F06669}" presName="Parent" presStyleLbl="alignNode1" presStyleIdx="0" presStyleCnt="4">
        <dgm:presLayoutVars>
          <dgm:bulletEnabled val="1"/>
        </dgm:presLayoutVars>
      </dgm:prSet>
      <dgm:spPr/>
    </dgm:pt>
    <dgm:pt modelId="{6A5D7FD6-881C-416D-83C2-7D5ED0C932EE}" type="pres">
      <dgm:prSet presAssocID="{3117F0A2-9262-4B9F-AE36-08C1D3E2AFBF}" presName="sibTrans" presStyleCnt="0"/>
      <dgm:spPr/>
    </dgm:pt>
    <dgm:pt modelId="{8BCFEDA6-C96E-4634-979B-DF8281DAF6D8}" type="pres">
      <dgm:prSet presAssocID="{3BF181B1-3771-4D2A-9FF9-A1EF77484996}" presName="composite" presStyleCnt="0"/>
      <dgm:spPr/>
    </dgm:pt>
    <dgm:pt modelId="{386B2EAF-A9BC-46E3-81DA-599B806F2BB2}" type="pres">
      <dgm:prSet presAssocID="{3BF181B1-3771-4D2A-9FF9-A1EF77484996}" presName="Accent" presStyleLbl="alignAcc1" presStyleIdx="1" presStyleCnt="4"/>
      <dgm:spPr/>
    </dgm:pt>
    <dgm:pt modelId="{F7095F7F-32A7-44B8-9F17-380E4898B6E0}" type="pres">
      <dgm:prSet presAssocID="{3BF181B1-3771-4D2A-9FF9-A1EF77484996}" presName="Image" presStyleLbl="nod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33000" r="-33000"/>
          </a:stretch>
        </a:blipFill>
      </dgm:spPr>
    </dgm:pt>
    <dgm:pt modelId="{A600F7E3-5D32-44FF-A047-0BB418C17FA9}" type="pres">
      <dgm:prSet presAssocID="{3BF181B1-3771-4D2A-9FF9-A1EF77484996}" presName="Child" presStyleLbl="revTx" presStyleIdx="1" presStyleCnt="4">
        <dgm:presLayoutVars>
          <dgm:bulletEnabled val="1"/>
        </dgm:presLayoutVars>
      </dgm:prSet>
      <dgm:spPr/>
    </dgm:pt>
    <dgm:pt modelId="{D08CE4D7-EB86-47CA-B195-90126860F218}" type="pres">
      <dgm:prSet presAssocID="{3BF181B1-3771-4D2A-9FF9-A1EF77484996}" presName="Parent" presStyleLbl="alignNode1" presStyleIdx="1" presStyleCnt="4">
        <dgm:presLayoutVars>
          <dgm:bulletEnabled val="1"/>
        </dgm:presLayoutVars>
      </dgm:prSet>
      <dgm:spPr/>
    </dgm:pt>
    <dgm:pt modelId="{9F79E741-9A7B-4EA0-B824-15193D3295B4}" type="pres">
      <dgm:prSet presAssocID="{F7D94F29-6693-4AA3-8A8A-88D3C18D226C}" presName="sibTrans" presStyleCnt="0"/>
      <dgm:spPr/>
    </dgm:pt>
    <dgm:pt modelId="{5D66225C-D0C6-4514-BC26-AD749209C42A}" type="pres">
      <dgm:prSet presAssocID="{40EFB9A8-49AA-403B-8C27-C7F2B562D084}" presName="composite" presStyleCnt="0"/>
      <dgm:spPr/>
    </dgm:pt>
    <dgm:pt modelId="{8B1CBCFF-AF45-4CDC-AC84-D4D6FF79547A}" type="pres">
      <dgm:prSet presAssocID="{40EFB9A8-49AA-403B-8C27-C7F2B562D084}" presName="Accent" presStyleLbl="alignAcc1" presStyleIdx="2" presStyleCnt="4"/>
      <dgm:spPr/>
    </dgm:pt>
    <dgm:pt modelId="{387A8446-20EA-4FBE-97CB-ED20946E3259}" type="pres">
      <dgm:prSet presAssocID="{40EFB9A8-49AA-403B-8C27-C7F2B562D084}" presName="Image" presStyleLbl="nod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  <dgm:pt modelId="{F3C7D70C-6A7A-40CB-BA44-F6BD42563FFA}" type="pres">
      <dgm:prSet presAssocID="{40EFB9A8-49AA-403B-8C27-C7F2B562D084}" presName="Child" presStyleLbl="revTx" presStyleIdx="2" presStyleCnt="4">
        <dgm:presLayoutVars>
          <dgm:bulletEnabled val="1"/>
        </dgm:presLayoutVars>
      </dgm:prSet>
      <dgm:spPr/>
    </dgm:pt>
    <dgm:pt modelId="{FF0A5A29-DC1A-4ABB-9AA6-A5F323684248}" type="pres">
      <dgm:prSet presAssocID="{40EFB9A8-49AA-403B-8C27-C7F2B562D084}" presName="Parent" presStyleLbl="alignNode1" presStyleIdx="2" presStyleCnt="4">
        <dgm:presLayoutVars>
          <dgm:bulletEnabled val="1"/>
        </dgm:presLayoutVars>
      </dgm:prSet>
      <dgm:spPr/>
    </dgm:pt>
    <dgm:pt modelId="{E811D5CA-D4D8-409E-A4C3-282AF3030CCF}" type="pres">
      <dgm:prSet presAssocID="{1B7E987B-57EC-417C-9CE8-C9F3D99A5982}" presName="sibTrans" presStyleCnt="0"/>
      <dgm:spPr/>
    </dgm:pt>
    <dgm:pt modelId="{7DCB5535-37C7-4CBD-B51D-43B09844563B}" type="pres">
      <dgm:prSet presAssocID="{27C2D4E7-734B-43F3-BDEC-E29A1B93BA3B}" presName="composite" presStyleCnt="0"/>
      <dgm:spPr/>
    </dgm:pt>
    <dgm:pt modelId="{74612B52-75CC-454C-B627-4523ED9BBBA0}" type="pres">
      <dgm:prSet presAssocID="{27C2D4E7-734B-43F3-BDEC-E29A1B93BA3B}" presName="Accent" presStyleLbl="alignAcc1" presStyleIdx="3" presStyleCnt="4"/>
      <dgm:spPr/>
    </dgm:pt>
    <dgm:pt modelId="{D857AB1C-4EF1-4DE9-9A52-E24676210D4A}" type="pres">
      <dgm:prSet presAssocID="{27C2D4E7-734B-43F3-BDEC-E29A1B93BA3B}" presName="Image" presStyleLbl="node1" presStyleIdx="3" presStyleCnt="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B5549C6-0D7E-4F6B-932F-49BCAD56703B}" type="pres">
      <dgm:prSet presAssocID="{27C2D4E7-734B-43F3-BDEC-E29A1B93BA3B}" presName="Child" presStyleLbl="revTx" presStyleIdx="3" presStyleCnt="4">
        <dgm:presLayoutVars>
          <dgm:bulletEnabled val="1"/>
        </dgm:presLayoutVars>
      </dgm:prSet>
      <dgm:spPr/>
    </dgm:pt>
    <dgm:pt modelId="{AFA1345D-FAF0-449D-8D8C-20D4C8C07FC9}" type="pres">
      <dgm:prSet presAssocID="{27C2D4E7-734B-43F3-BDEC-E29A1B93BA3B}" presName="Parent" presStyleLbl="alignNode1" presStyleIdx="3" presStyleCnt="4">
        <dgm:presLayoutVars>
          <dgm:bulletEnabled val="1"/>
        </dgm:presLayoutVars>
      </dgm:prSet>
      <dgm:spPr/>
    </dgm:pt>
  </dgm:ptLst>
  <dgm:cxnLst>
    <dgm:cxn modelId="{7FDAEB03-C3B7-4D60-895C-477C0786FFBA}" type="presOf" srcId="{C7B35C3D-0F27-493D-948B-FCD00F414E5C}" destId="{50F0FE3E-5097-42BB-ABD8-407A4435B41B}" srcOrd="0" destOrd="0" presId="urn:microsoft.com/office/officeart/2008/layout/TitlePictureLineup"/>
    <dgm:cxn modelId="{81562005-11EC-488C-A5B9-8B63CE3D37B3}" type="presOf" srcId="{E7AEC650-55CD-4041-9597-3AABF6F06669}" destId="{DB13E38D-BCB2-4F1F-BF74-F00BD3CD1FBC}" srcOrd="0" destOrd="0" presId="urn:microsoft.com/office/officeart/2008/layout/TitlePictureLineup"/>
    <dgm:cxn modelId="{3CBE3707-4B1A-4549-8A95-081D6B78A41C}" type="presOf" srcId="{43DEC2A6-B553-481D-8600-D54964CEBA1E}" destId="{C3E7C1BD-7AB7-4FAD-B7F3-12E666C7E50A}" srcOrd="0" destOrd="0" presId="urn:microsoft.com/office/officeart/2008/layout/TitlePictureLineup"/>
    <dgm:cxn modelId="{4AE59307-8A1D-4318-8064-0D5E188C53EE}" type="presOf" srcId="{F10BC4A9-D9D3-4D4E-962F-C5E725751A2B}" destId="{9B5549C6-0D7E-4F6B-932F-49BCAD56703B}" srcOrd="0" destOrd="1" presId="urn:microsoft.com/office/officeart/2008/layout/TitlePictureLineup"/>
    <dgm:cxn modelId="{A5BE2210-37B3-4A34-92EB-0E867B6449EB}" srcId="{C7B35C3D-0F27-493D-948B-FCD00F414E5C}" destId="{E7AEC650-55CD-4041-9597-3AABF6F06669}" srcOrd="0" destOrd="0" parTransId="{9006F108-A36B-4209-86F5-4D72AD0A5549}" sibTransId="{3117F0A2-9262-4B9F-AE36-08C1D3E2AFBF}"/>
    <dgm:cxn modelId="{43F39B1B-1863-4B65-9074-5064EF4B5BCF}" type="presOf" srcId="{9414CF6E-CD4F-427B-A78C-BE0243CF8584}" destId="{A600F7E3-5D32-44FF-A047-0BB418C17FA9}" srcOrd="0" destOrd="0" presId="urn:microsoft.com/office/officeart/2008/layout/TitlePictureLineup"/>
    <dgm:cxn modelId="{56184223-69CE-4BC1-94E7-B919DBDC543D}" type="presOf" srcId="{3BF181B1-3771-4D2A-9FF9-A1EF77484996}" destId="{D08CE4D7-EB86-47CA-B195-90126860F218}" srcOrd="0" destOrd="0" presId="urn:microsoft.com/office/officeart/2008/layout/TitlePictureLineup"/>
    <dgm:cxn modelId="{571F1F32-F8EA-4073-80F9-B40BDAA05587}" type="presOf" srcId="{40EFB9A8-49AA-403B-8C27-C7F2B562D084}" destId="{FF0A5A29-DC1A-4ABB-9AA6-A5F323684248}" srcOrd="0" destOrd="0" presId="urn:microsoft.com/office/officeart/2008/layout/TitlePictureLineup"/>
    <dgm:cxn modelId="{00B2253D-24B6-4327-9D38-6B71EDCB0BAE}" srcId="{40EFB9A8-49AA-403B-8C27-C7F2B562D084}" destId="{24D23A9A-F743-474F-9071-4369934A2CC2}" srcOrd="0" destOrd="0" parTransId="{951558DB-0E16-4050-B1C0-EDB1F7E55B17}" sibTransId="{560551BD-4AA0-4A7D-ACDD-97CE8DA6AAA9}"/>
    <dgm:cxn modelId="{889A983E-3F24-430B-BB43-5208C45FC393}" type="presOf" srcId="{24D23A9A-F743-474F-9071-4369934A2CC2}" destId="{F3C7D70C-6A7A-40CB-BA44-F6BD42563FFA}" srcOrd="0" destOrd="0" presId="urn:microsoft.com/office/officeart/2008/layout/TitlePictureLineup"/>
    <dgm:cxn modelId="{901E7765-63DD-4039-9464-6B90C7C419FD}" srcId="{C7B35C3D-0F27-493D-948B-FCD00F414E5C}" destId="{27C2D4E7-734B-43F3-BDEC-E29A1B93BA3B}" srcOrd="3" destOrd="0" parTransId="{43552F15-43A4-45AC-9534-13A03C9EBD83}" sibTransId="{7F735343-9623-47EB-8179-132BFDA76FA9}"/>
    <dgm:cxn modelId="{87292E7E-527B-4D07-8BA6-2AAEFB0264FE}" srcId="{3BF181B1-3771-4D2A-9FF9-A1EF77484996}" destId="{9414CF6E-CD4F-427B-A78C-BE0243CF8584}" srcOrd="0" destOrd="0" parTransId="{E52F3F1E-059A-45EB-9625-15CFDF2E14FC}" sibTransId="{F193A795-62D7-4A50-976B-F195B9AA4DCE}"/>
    <dgm:cxn modelId="{467CE889-E388-4CDF-AF2E-E7FBE575DC45}" srcId="{E7AEC650-55CD-4041-9597-3AABF6F06669}" destId="{43DEC2A6-B553-481D-8600-D54964CEBA1E}" srcOrd="0" destOrd="0" parTransId="{871F0AAA-A39C-4E54-A693-AE6C2C70276D}" sibTransId="{79D73120-6B55-4923-A3F7-BB917DCE9AA9}"/>
    <dgm:cxn modelId="{CB53838D-AAFD-4452-9EE8-1D024E69189C}" srcId="{27C2D4E7-734B-43F3-BDEC-E29A1B93BA3B}" destId="{F10BC4A9-D9D3-4D4E-962F-C5E725751A2B}" srcOrd="1" destOrd="0" parTransId="{2200CD28-BDD6-45DA-BD90-A9C0451371CB}" sibTransId="{6FDA657C-63D6-4283-8727-48C93449326F}"/>
    <dgm:cxn modelId="{103E8498-0584-4EF6-95AB-8ABB6EAB4510}" srcId="{27C2D4E7-734B-43F3-BDEC-E29A1B93BA3B}" destId="{06490F5C-D566-452E-A60B-E9131A202F63}" srcOrd="0" destOrd="0" parTransId="{03BD9642-6E0E-49F4-9083-0688D1F2603A}" sibTransId="{36EFF206-EC7B-48F4-A59D-3713F4EA3CDF}"/>
    <dgm:cxn modelId="{DD0F28BD-B335-4FC6-8202-B85B223D64A2}" srcId="{C7B35C3D-0F27-493D-948B-FCD00F414E5C}" destId="{3BF181B1-3771-4D2A-9FF9-A1EF77484996}" srcOrd="1" destOrd="0" parTransId="{CF774538-FAC3-4877-B070-AD3BDD29B1FB}" sibTransId="{F7D94F29-6693-4AA3-8A8A-88D3C18D226C}"/>
    <dgm:cxn modelId="{A509BACF-6C54-4D52-9F05-89F434BD3949}" srcId="{C7B35C3D-0F27-493D-948B-FCD00F414E5C}" destId="{40EFB9A8-49AA-403B-8C27-C7F2B562D084}" srcOrd="2" destOrd="0" parTransId="{AA345F4C-802F-40A1-9FEC-5502BAF550F5}" sibTransId="{1B7E987B-57EC-417C-9CE8-C9F3D99A5982}"/>
    <dgm:cxn modelId="{F04CC9DD-D0CD-4D22-BE10-231E4C2FDBEA}" type="presOf" srcId="{06490F5C-D566-452E-A60B-E9131A202F63}" destId="{9B5549C6-0D7E-4F6B-932F-49BCAD56703B}" srcOrd="0" destOrd="0" presId="urn:microsoft.com/office/officeart/2008/layout/TitlePictureLineup"/>
    <dgm:cxn modelId="{EE7853E0-67ED-493B-AD57-EECB493BE36B}" type="presOf" srcId="{27C2D4E7-734B-43F3-BDEC-E29A1B93BA3B}" destId="{AFA1345D-FAF0-449D-8D8C-20D4C8C07FC9}" srcOrd="0" destOrd="0" presId="urn:microsoft.com/office/officeart/2008/layout/TitlePictureLineup"/>
    <dgm:cxn modelId="{50BF5369-D732-4149-950C-E5497623B74D}" type="presParOf" srcId="{50F0FE3E-5097-42BB-ABD8-407A4435B41B}" destId="{66AFE900-A2E9-4D27-88BC-D77F3E6EEC05}" srcOrd="0" destOrd="0" presId="urn:microsoft.com/office/officeart/2008/layout/TitlePictureLineup"/>
    <dgm:cxn modelId="{A7E4B0CD-5948-4BCB-BFB5-CA5D2DEA3EE7}" type="presParOf" srcId="{66AFE900-A2E9-4D27-88BC-D77F3E6EEC05}" destId="{DA4A4960-4970-4684-BBC0-4947228D019A}" srcOrd="0" destOrd="0" presId="urn:microsoft.com/office/officeart/2008/layout/TitlePictureLineup"/>
    <dgm:cxn modelId="{BEC3D0DD-A136-41CD-B765-EE0B2F1BDC52}" type="presParOf" srcId="{66AFE900-A2E9-4D27-88BC-D77F3E6EEC05}" destId="{32A1B8E4-0066-49DB-A2AC-65662ADC887E}" srcOrd="1" destOrd="0" presId="urn:microsoft.com/office/officeart/2008/layout/TitlePictureLineup"/>
    <dgm:cxn modelId="{1B8833AB-D4E8-48A7-893D-87E7CD821384}" type="presParOf" srcId="{66AFE900-A2E9-4D27-88BC-D77F3E6EEC05}" destId="{C3E7C1BD-7AB7-4FAD-B7F3-12E666C7E50A}" srcOrd="2" destOrd="0" presId="urn:microsoft.com/office/officeart/2008/layout/TitlePictureLineup"/>
    <dgm:cxn modelId="{3B81B68C-89D3-40D8-8257-7187485DD2AC}" type="presParOf" srcId="{66AFE900-A2E9-4D27-88BC-D77F3E6EEC05}" destId="{DB13E38D-BCB2-4F1F-BF74-F00BD3CD1FBC}" srcOrd="3" destOrd="0" presId="urn:microsoft.com/office/officeart/2008/layout/TitlePictureLineup"/>
    <dgm:cxn modelId="{01011EF5-A866-4508-AF80-7A96D4DD9ABC}" type="presParOf" srcId="{50F0FE3E-5097-42BB-ABD8-407A4435B41B}" destId="{6A5D7FD6-881C-416D-83C2-7D5ED0C932EE}" srcOrd="1" destOrd="0" presId="urn:microsoft.com/office/officeart/2008/layout/TitlePictureLineup"/>
    <dgm:cxn modelId="{1FD0FE6F-E6F4-40C6-ACF9-748D593140AC}" type="presParOf" srcId="{50F0FE3E-5097-42BB-ABD8-407A4435B41B}" destId="{8BCFEDA6-C96E-4634-979B-DF8281DAF6D8}" srcOrd="2" destOrd="0" presId="urn:microsoft.com/office/officeart/2008/layout/TitlePictureLineup"/>
    <dgm:cxn modelId="{8EF0E691-8140-4F8E-B423-395CE60F63C7}" type="presParOf" srcId="{8BCFEDA6-C96E-4634-979B-DF8281DAF6D8}" destId="{386B2EAF-A9BC-46E3-81DA-599B806F2BB2}" srcOrd="0" destOrd="0" presId="urn:microsoft.com/office/officeart/2008/layout/TitlePictureLineup"/>
    <dgm:cxn modelId="{FE77E36F-E014-463A-842C-6E68DD3149DA}" type="presParOf" srcId="{8BCFEDA6-C96E-4634-979B-DF8281DAF6D8}" destId="{F7095F7F-32A7-44B8-9F17-380E4898B6E0}" srcOrd="1" destOrd="0" presId="urn:microsoft.com/office/officeart/2008/layout/TitlePictureLineup"/>
    <dgm:cxn modelId="{BBEB5C38-9A98-4A1C-981C-ADEEA86968F7}" type="presParOf" srcId="{8BCFEDA6-C96E-4634-979B-DF8281DAF6D8}" destId="{A600F7E3-5D32-44FF-A047-0BB418C17FA9}" srcOrd="2" destOrd="0" presId="urn:microsoft.com/office/officeart/2008/layout/TitlePictureLineup"/>
    <dgm:cxn modelId="{2DF8740A-0AD0-4A26-A7D4-FE49A6BC2658}" type="presParOf" srcId="{8BCFEDA6-C96E-4634-979B-DF8281DAF6D8}" destId="{D08CE4D7-EB86-47CA-B195-90126860F218}" srcOrd="3" destOrd="0" presId="urn:microsoft.com/office/officeart/2008/layout/TitlePictureLineup"/>
    <dgm:cxn modelId="{CC6C1049-8FD0-40ED-BC45-3F7D555F7936}" type="presParOf" srcId="{50F0FE3E-5097-42BB-ABD8-407A4435B41B}" destId="{9F79E741-9A7B-4EA0-B824-15193D3295B4}" srcOrd="3" destOrd="0" presId="urn:microsoft.com/office/officeart/2008/layout/TitlePictureLineup"/>
    <dgm:cxn modelId="{F6B73A70-5EF8-4C77-B356-6D63AE68F3D4}" type="presParOf" srcId="{50F0FE3E-5097-42BB-ABD8-407A4435B41B}" destId="{5D66225C-D0C6-4514-BC26-AD749209C42A}" srcOrd="4" destOrd="0" presId="urn:microsoft.com/office/officeart/2008/layout/TitlePictureLineup"/>
    <dgm:cxn modelId="{BBB460AF-6C5F-4407-B5C5-D4811EEC305A}" type="presParOf" srcId="{5D66225C-D0C6-4514-BC26-AD749209C42A}" destId="{8B1CBCFF-AF45-4CDC-AC84-D4D6FF79547A}" srcOrd="0" destOrd="0" presId="urn:microsoft.com/office/officeart/2008/layout/TitlePictureLineup"/>
    <dgm:cxn modelId="{7B5F70F7-1DDA-422A-B297-10A4CDFE44CA}" type="presParOf" srcId="{5D66225C-D0C6-4514-BC26-AD749209C42A}" destId="{387A8446-20EA-4FBE-97CB-ED20946E3259}" srcOrd="1" destOrd="0" presId="urn:microsoft.com/office/officeart/2008/layout/TitlePictureLineup"/>
    <dgm:cxn modelId="{8DF72524-135F-473C-BFB1-07AA5A788E84}" type="presParOf" srcId="{5D66225C-D0C6-4514-BC26-AD749209C42A}" destId="{F3C7D70C-6A7A-40CB-BA44-F6BD42563FFA}" srcOrd="2" destOrd="0" presId="urn:microsoft.com/office/officeart/2008/layout/TitlePictureLineup"/>
    <dgm:cxn modelId="{A7EF4AB4-82D8-4015-A074-96AB6D414DA5}" type="presParOf" srcId="{5D66225C-D0C6-4514-BC26-AD749209C42A}" destId="{FF0A5A29-DC1A-4ABB-9AA6-A5F323684248}" srcOrd="3" destOrd="0" presId="urn:microsoft.com/office/officeart/2008/layout/TitlePictureLineup"/>
    <dgm:cxn modelId="{05A8CD6B-4C51-4F14-9803-C6AB8580E4F4}" type="presParOf" srcId="{50F0FE3E-5097-42BB-ABD8-407A4435B41B}" destId="{E811D5CA-D4D8-409E-A4C3-282AF3030CCF}" srcOrd="5" destOrd="0" presId="urn:microsoft.com/office/officeart/2008/layout/TitlePictureLineup"/>
    <dgm:cxn modelId="{348DC0DA-4C41-4447-AE68-FA4231433DE7}" type="presParOf" srcId="{50F0FE3E-5097-42BB-ABD8-407A4435B41B}" destId="{7DCB5535-37C7-4CBD-B51D-43B09844563B}" srcOrd="6" destOrd="0" presId="urn:microsoft.com/office/officeart/2008/layout/TitlePictureLineup"/>
    <dgm:cxn modelId="{3BBFA4BE-65A5-4AAC-8142-2192298454DE}" type="presParOf" srcId="{7DCB5535-37C7-4CBD-B51D-43B09844563B}" destId="{74612B52-75CC-454C-B627-4523ED9BBBA0}" srcOrd="0" destOrd="0" presId="urn:microsoft.com/office/officeart/2008/layout/TitlePictureLineup"/>
    <dgm:cxn modelId="{5B829F60-FDD9-4CC6-ACF3-DE093CF13883}" type="presParOf" srcId="{7DCB5535-37C7-4CBD-B51D-43B09844563B}" destId="{D857AB1C-4EF1-4DE9-9A52-E24676210D4A}" srcOrd="1" destOrd="0" presId="urn:microsoft.com/office/officeart/2008/layout/TitlePictureLineup"/>
    <dgm:cxn modelId="{9B2DAF2D-B631-47FF-8B67-821FDF6F8C1C}" type="presParOf" srcId="{7DCB5535-37C7-4CBD-B51D-43B09844563B}" destId="{9B5549C6-0D7E-4F6B-932F-49BCAD56703B}" srcOrd="2" destOrd="0" presId="urn:microsoft.com/office/officeart/2008/layout/TitlePictureLineup"/>
    <dgm:cxn modelId="{320FE2BC-3205-42DB-A23C-366103212870}" type="presParOf" srcId="{7DCB5535-37C7-4CBD-B51D-43B09844563B}" destId="{AFA1345D-FAF0-449D-8D8C-20D4C8C07FC9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6CADA-5C1D-47F1-BE99-D250B68250C2}">
      <dsp:nvSpPr>
        <dsp:cNvPr id="0" name=""/>
        <dsp:cNvSpPr/>
      </dsp:nvSpPr>
      <dsp:spPr>
        <a:xfrm>
          <a:off x="1620560" y="391542"/>
          <a:ext cx="7015487" cy="21923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4945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dirty="0"/>
            <a:t>BRT</a:t>
          </a:r>
          <a:endParaRPr lang="fr-FR" sz="2000" kern="1200" dirty="0"/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La proposition de systèmes BHNS est une mesure phare des SUMP de MobiliseYourCity, qui contribue à combler le déficit d'infrastructures dans certaines villes tout en augmentant la capacité routière et en réaffectant l'espace routier des voitures au profit des transports publics. </a:t>
          </a:r>
        </a:p>
      </dsp:txBody>
      <dsp:txXfrm>
        <a:off x="1620560" y="391542"/>
        <a:ext cx="7015487" cy="2192339"/>
      </dsp:txXfrm>
    </dsp:sp>
    <dsp:sp modelId="{B9243E39-F183-4450-B785-E9B0D5F839DA}">
      <dsp:nvSpPr>
        <dsp:cNvPr id="0" name=""/>
        <dsp:cNvSpPr/>
      </dsp:nvSpPr>
      <dsp:spPr>
        <a:xfrm>
          <a:off x="1328248" y="74871"/>
          <a:ext cx="1534637" cy="230195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9B721-981A-476F-9EBF-E228992E4918}">
      <dsp:nvSpPr>
        <dsp:cNvPr id="0" name=""/>
        <dsp:cNvSpPr/>
      </dsp:nvSpPr>
      <dsp:spPr>
        <a:xfrm>
          <a:off x="1620560" y="3151455"/>
          <a:ext cx="7015487" cy="21923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4945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Gestion de la demande de transport - GDT</a:t>
          </a:r>
        </a:p>
        <a:p>
          <a:pPr marL="177800" lvl="1" indent="-1778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Incitations positives (« pull ») 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  <a:sym typeface="Wingdings" panose="05000000000000000000" pitchFamily="2" charset="2"/>
            </a:rPr>
            <a:t> 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l'urbanisme</a:t>
          </a:r>
        </a:p>
        <a:p>
          <a:pPr marL="177800" lvl="1" indent="-1778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Mesures dissuasives (« push ») 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  <a:sym typeface="Wingdings" panose="05000000000000000000" pitchFamily="2" charset="2"/>
            </a:rPr>
            <a:t> T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arification routière, stationnement, </a:t>
          </a:r>
          <a:r>
            <a:rPr lang="fr-BE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TOD – Transport </a:t>
          </a:r>
          <a:r>
            <a:rPr lang="fr-BE" sz="1600" kern="1200" dirty="0" err="1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Oriented</a:t>
          </a:r>
          <a:r>
            <a:rPr lang="fr-BE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 </a:t>
          </a:r>
          <a:r>
            <a:rPr lang="fr-BE" sz="1600" kern="1200" dirty="0" err="1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Development</a:t>
          </a:r>
          <a:r>
            <a:rPr lang="fr-BE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 </a:t>
          </a:r>
          <a:endParaRPr lang="fr-FR" sz="1600" kern="1200" dirty="0">
            <a:solidFill>
              <a:prstClr val="black">
                <a:lumMod val="85000"/>
                <a:lumOff val="15000"/>
              </a:prstClr>
            </a:solidFill>
            <a:latin typeface="Aptos Light" panose="020B0004020202020204" pitchFamily="34" charset="0"/>
            <a:ea typeface="Roboto" panose="02000000000000000000" pitchFamily="2" charset="0"/>
            <a:cs typeface="Gravur-Condensed" charset="0"/>
          </a:endParaRPr>
        </a:p>
        <a:p>
          <a:pPr marL="177800" lvl="1" indent="-1778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PMUD 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  <a:sym typeface="Wingdings" panose="05000000000000000000" pitchFamily="2" charset="2"/>
            </a:rPr>
            <a:t> Plans d’action pour la gestion de la demande, Parking relais, TOD 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– </a:t>
          </a:r>
          <a:r>
            <a:rPr lang="fr-FR" sz="1600" kern="1200" dirty="0" err="1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Abbodabat</a:t>
          </a:r>
          <a:r>
            <a:rPr lang="fr-FR" sz="16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, Pakistan ; Saint-Domingue, République dominicaine, Dire Dawa, Éthiopie</a:t>
          </a:r>
        </a:p>
        <a:p>
          <a:pPr marL="177800" lvl="1" indent="-17780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600" kern="1200" dirty="0">
            <a:solidFill>
              <a:prstClr val="black">
                <a:lumMod val="85000"/>
                <a:lumOff val="15000"/>
              </a:prstClr>
            </a:solidFill>
            <a:latin typeface="Aptos Light" panose="020B0004020202020204" pitchFamily="34" charset="0"/>
            <a:ea typeface="Roboto" panose="02000000000000000000" pitchFamily="2" charset="0"/>
            <a:cs typeface="Gravur-Condensed" charset="0"/>
          </a:endParaRPr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800" kern="1200" dirty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800" kern="1200" dirty="0"/>
        </a:p>
      </dsp:txBody>
      <dsp:txXfrm>
        <a:off x="1620560" y="3151455"/>
        <a:ext cx="7015487" cy="2192339"/>
      </dsp:txXfrm>
    </dsp:sp>
    <dsp:sp modelId="{C06361D6-E9FF-4B57-BC70-06A1D48F8643}">
      <dsp:nvSpPr>
        <dsp:cNvPr id="0" name=""/>
        <dsp:cNvSpPr/>
      </dsp:nvSpPr>
      <dsp:spPr>
        <a:xfrm>
          <a:off x="1328248" y="2834784"/>
          <a:ext cx="1534637" cy="2301956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2000" r="-9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A4960-4970-4684-BBC0-4947228D019A}">
      <dsp:nvSpPr>
        <dsp:cNvPr id="0" name=""/>
        <dsp:cNvSpPr/>
      </dsp:nvSpPr>
      <dsp:spPr>
        <a:xfrm>
          <a:off x="3963" y="1030200"/>
          <a:ext cx="0" cy="447146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1B8E4-0066-49DB-A2AC-65662ADC887E}">
      <dsp:nvSpPr>
        <dsp:cNvPr id="0" name=""/>
        <dsp:cNvSpPr/>
      </dsp:nvSpPr>
      <dsp:spPr>
        <a:xfrm>
          <a:off x="128171" y="1179249"/>
          <a:ext cx="2351744" cy="201216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7C1BD-7AB7-4FAD-B7F3-12E666C7E50A}">
      <dsp:nvSpPr>
        <dsp:cNvPr id="0" name=""/>
        <dsp:cNvSpPr/>
      </dsp:nvSpPr>
      <dsp:spPr>
        <a:xfrm>
          <a:off x="128171" y="3191410"/>
          <a:ext cx="2351744" cy="2310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Les projets de transport par câble réussis sont souvent liés à des initiatives de développement urbain plus larges.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L’introduction de ce mode de transport dans les quartiers mal desservis ou isolés est </a:t>
          </a:r>
          <a:r>
            <a:rPr lang="fr-FR" sz="1400" b="1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l’occasion d’intégrer de nouveaux services, des équipements publics </a:t>
          </a:r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et des espaces publics autour des gares ou des tours.</a:t>
          </a:r>
        </a:p>
      </dsp:txBody>
      <dsp:txXfrm>
        <a:off x="128171" y="3191410"/>
        <a:ext cx="2351744" cy="2310259"/>
      </dsp:txXfrm>
    </dsp:sp>
    <dsp:sp modelId="{DB13E38D-BCB2-4F1F-BF74-F00BD3CD1FBC}">
      <dsp:nvSpPr>
        <dsp:cNvPr id="0" name=""/>
        <dsp:cNvSpPr/>
      </dsp:nvSpPr>
      <dsp:spPr>
        <a:xfrm>
          <a:off x="3963" y="533370"/>
          <a:ext cx="2484149" cy="4968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/>
            <a:t>Téléphérique</a:t>
          </a:r>
        </a:p>
      </dsp:txBody>
      <dsp:txXfrm>
        <a:off x="3963" y="533370"/>
        <a:ext cx="2484149" cy="496829"/>
      </dsp:txXfrm>
    </dsp:sp>
    <dsp:sp modelId="{386B2EAF-A9BC-46E3-81DA-599B806F2BB2}">
      <dsp:nvSpPr>
        <dsp:cNvPr id="0" name=""/>
        <dsp:cNvSpPr/>
      </dsp:nvSpPr>
      <dsp:spPr>
        <a:xfrm>
          <a:off x="2955119" y="1030200"/>
          <a:ext cx="0" cy="447146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95F7F-32A7-44B8-9F17-380E4898B6E0}">
      <dsp:nvSpPr>
        <dsp:cNvPr id="0" name=""/>
        <dsp:cNvSpPr/>
      </dsp:nvSpPr>
      <dsp:spPr>
        <a:xfrm>
          <a:off x="3079327" y="1179249"/>
          <a:ext cx="2351744" cy="201216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0F7E3-5D32-44FF-A047-0BB418C17FA9}">
      <dsp:nvSpPr>
        <dsp:cNvPr id="0" name=""/>
        <dsp:cNvSpPr/>
      </dsp:nvSpPr>
      <dsp:spPr>
        <a:xfrm>
          <a:off x="3079327" y="3191410"/>
          <a:ext cx="2351744" cy="2310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Un secteur difficile avec un grand potentiel de saut vers le transport durable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</a:rPr>
            <a:t>Des initiatives notables, telles que le Global Gateway de l’UE et les Corridors stratégiques africains, en sont des exemples de la coopération internationale au développement ciblant ce secteur</a:t>
          </a:r>
          <a:endParaRPr lang="fr-FR" sz="1400" kern="1200" noProof="0" dirty="0">
            <a:solidFill>
              <a:prstClr val="black">
                <a:lumMod val="85000"/>
                <a:lumOff val="15000"/>
              </a:prstClr>
            </a:solidFill>
            <a:latin typeface="Aptos Light" panose="020B0004020202020204" pitchFamily="34" charset="0"/>
            <a:ea typeface="Roboto" panose="02000000000000000000" pitchFamily="2" charset="0"/>
            <a:cs typeface="Gravur-Condensed" charset="0"/>
          </a:endParaRPr>
        </a:p>
      </dsp:txBody>
      <dsp:txXfrm>
        <a:off x="3079327" y="3191410"/>
        <a:ext cx="2351744" cy="2310259"/>
      </dsp:txXfrm>
    </dsp:sp>
    <dsp:sp modelId="{D08CE4D7-EB86-47CA-B195-90126860F218}">
      <dsp:nvSpPr>
        <dsp:cNvPr id="0" name=""/>
        <dsp:cNvSpPr/>
      </dsp:nvSpPr>
      <dsp:spPr>
        <a:xfrm>
          <a:off x="2955119" y="533370"/>
          <a:ext cx="2484149" cy="4968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/>
            <a:t>Logistique urbaine et fret</a:t>
          </a:r>
        </a:p>
      </dsp:txBody>
      <dsp:txXfrm>
        <a:off x="2955119" y="533370"/>
        <a:ext cx="2484149" cy="496829"/>
      </dsp:txXfrm>
    </dsp:sp>
    <dsp:sp modelId="{8B1CBCFF-AF45-4CDC-AC84-D4D6FF79547A}">
      <dsp:nvSpPr>
        <dsp:cNvPr id="0" name=""/>
        <dsp:cNvSpPr/>
      </dsp:nvSpPr>
      <dsp:spPr>
        <a:xfrm>
          <a:off x="5906276" y="1030200"/>
          <a:ext cx="0" cy="447146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A8446-20EA-4FBE-97CB-ED20946E3259}">
      <dsp:nvSpPr>
        <dsp:cNvPr id="0" name=""/>
        <dsp:cNvSpPr/>
      </dsp:nvSpPr>
      <dsp:spPr>
        <a:xfrm>
          <a:off x="6030483" y="1179249"/>
          <a:ext cx="2351744" cy="201216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7D70C-6A7A-40CB-BA44-F6BD42563FFA}">
      <dsp:nvSpPr>
        <dsp:cNvPr id="0" name=""/>
        <dsp:cNvSpPr/>
      </dsp:nvSpPr>
      <dsp:spPr>
        <a:xfrm>
          <a:off x="6030483" y="3191410"/>
          <a:ext cx="2351744" cy="2310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Les mesures de PMUD dans les villes membres de MobiliseYourCity africaines sont souvent axées sur l'amélioration du confort et de la sécurité des piétons, avec des mesures telles que </a:t>
          </a:r>
          <a:r>
            <a:rPr lang="fr-FR" sz="1300" b="1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l'amélioration des passages et la réhabilitation des trottoirs</a:t>
          </a:r>
          <a:r>
            <a:rPr lang="fr-FR" sz="1300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. De plus, ces villes reconnaissent de plus en plus la nécessité </a:t>
          </a:r>
          <a:r>
            <a:rPr lang="fr-FR" sz="1300" b="1" kern="120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d'améliorations immédiates et de développements de réseau à long terme</a:t>
          </a:r>
          <a:endParaRPr lang="fr-FR" sz="1300" b="1" kern="1200" noProof="0" dirty="0">
            <a:solidFill>
              <a:prstClr val="black">
                <a:lumMod val="85000"/>
                <a:lumOff val="15000"/>
              </a:prstClr>
            </a:solidFill>
            <a:latin typeface="Aptos Light" panose="020B0004020202020204" pitchFamily="34" charset="0"/>
            <a:ea typeface="Roboto" panose="02000000000000000000" pitchFamily="2" charset="0"/>
            <a:cs typeface="Gravur-Condensed" charset="0"/>
          </a:endParaRPr>
        </a:p>
      </dsp:txBody>
      <dsp:txXfrm>
        <a:off x="6030483" y="3191410"/>
        <a:ext cx="2351744" cy="2310259"/>
      </dsp:txXfrm>
    </dsp:sp>
    <dsp:sp modelId="{FF0A5A29-DC1A-4ABB-9AA6-A5F323684248}">
      <dsp:nvSpPr>
        <dsp:cNvPr id="0" name=""/>
        <dsp:cNvSpPr/>
      </dsp:nvSpPr>
      <dsp:spPr>
        <a:xfrm>
          <a:off x="5906276" y="533370"/>
          <a:ext cx="2484149" cy="4968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/>
            <a:t>Mobilité active</a:t>
          </a:r>
        </a:p>
      </dsp:txBody>
      <dsp:txXfrm>
        <a:off x="5906276" y="533370"/>
        <a:ext cx="2484149" cy="496829"/>
      </dsp:txXfrm>
    </dsp:sp>
    <dsp:sp modelId="{74612B52-75CC-454C-B627-4523ED9BBBA0}">
      <dsp:nvSpPr>
        <dsp:cNvPr id="0" name=""/>
        <dsp:cNvSpPr/>
      </dsp:nvSpPr>
      <dsp:spPr>
        <a:xfrm>
          <a:off x="8857432" y="1030200"/>
          <a:ext cx="0" cy="447146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AB1C-4EF1-4DE9-9A52-E24676210D4A}">
      <dsp:nvSpPr>
        <dsp:cNvPr id="0" name=""/>
        <dsp:cNvSpPr/>
      </dsp:nvSpPr>
      <dsp:spPr>
        <a:xfrm>
          <a:off x="8981640" y="1179249"/>
          <a:ext cx="2351744" cy="2012161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549C6-0D7E-4F6B-932F-49BCAD56703B}">
      <dsp:nvSpPr>
        <dsp:cNvPr id="0" name=""/>
        <dsp:cNvSpPr/>
      </dsp:nvSpPr>
      <dsp:spPr>
        <a:xfrm>
          <a:off x="8981640" y="3191410"/>
          <a:ext cx="2351744" cy="2310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400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Des observatoires de la mobilité urbaine sont mis en place dans les villes et les pays membres de MobiliseYourCity afin d’améliorer </a:t>
          </a:r>
          <a:r>
            <a:rPr lang="fr-FR" sz="1400" b="1" kern="1200" noProof="0" dirty="0">
              <a:solidFill>
                <a:prstClr val="black">
                  <a:lumMod val="85000"/>
                  <a:lumOff val="15000"/>
                </a:prstClr>
              </a:solidFill>
              <a:latin typeface="Aptos Light" panose="020B0004020202020204" pitchFamily="34" charset="0"/>
              <a:ea typeface="Roboto" panose="02000000000000000000" pitchFamily="2" charset="0"/>
              <a:cs typeface="Gravur-Condensed" charset="0"/>
            </a:rPr>
            <a:t>le suivi de la mise en œuvre des PMUD et des NUMP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600" kern="1200" noProof="0" dirty="0"/>
        </a:p>
      </dsp:txBody>
      <dsp:txXfrm>
        <a:off x="8981640" y="3191410"/>
        <a:ext cx="2351744" cy="2310259"/>
      </dsp:txXfrm>
    </dsp:sp>
    <dsp:sp modelId="{AFA1345D-FAF0-449D-8D8C-20D4C8C07FC9}">
      <dsp:nvSpPr>
        <dsp:cNvPr id="0" name=""/>
        <dsp:cNvSpPr/>
      </dsp:nvSpPr>
      <dsp:spPr>
        <a:xfrm>
          <a:off x="8857432" y="533370"/>
          <a:ext cx="2484149" cy="496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/>
            <a:t>Observatoires de la mobilité urbaine</a:t>
          </a:r>
        </a:p>
      </dsp:txBody>
      <dsp:txXfrm>
        <a:off x="8857432" y="533370"/>
        <a:ext cx="2484149" cy="496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4A2-6D6F-5F48-8DA2-57859A5300BE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695DC-76C0-BE49-B640-A368E940305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3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95DC-76C0-BE49-B640-A368E940305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0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695DC-76C0-BE49-B640-A368E940305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60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hyperlink" Target="https://mobiliseyourcity.us19.list-manage.com/subscribe?u=efec4f80d112016168308a740&amp;id=68f3ceadfb" TargetMode="Externa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hyperlink" Target="https://mobiliseyourcity.us19.list-manage.com/subscribe?u=efec4f80d112016168308a740&amp;id=68f3ceadfb" TargetMode="External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x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ECCB441-CA3F-F246-A074-6C650CEE2B3A}"/>
              </a:ext>
            </a:extLst>
          </p:cNvPr>
          <p:cNvGrpSpPr/>
          <p:nvPr userDrawn="1"/>
        </p:nvGrpSpPr>
        <p:grpSpPr>
          <a:xfrm>
            <a:off x="3596642" y="718734"/>
            <a:ext cx="4998718" cy="734207"/>
            <a:chOff x="3596642" y="531886"/>
            <a:chExt cx="4998718" cy="734207"/>
          </a:xfrm>
        </p:grpSpPr>
        <p:sp>
          <p:nvSpPr>
            <p:cNvPr id="20" name="Title 6">
              <a:extLst>
                <a:ext uri="{FF2B5EF4-FFF2-40B4-BE49-F238E27FC236}">
                  <a16:creationId xmlns:a16="http://schemas.microsoft.com/office/drawing/2014/main" id="{7AA822BF-1D70-F341-917A-E3EECA55B503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3596642" y="531886"/>
              <a:ext cx="4998718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defRPr sz="2800">
                  <a:solidFill>
                    <a:schemeClr val="bg2"/>
                  </a:solidFill>
                  <a:latin typeface="Raleway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defRPr sz="2400">
                  <a:solidFill>
                    <a:schemeClr val="bg2"/>
                  </a:solidFill>
                  <a:latin typeface="Raleway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 sz="2000">
                  <a:solidFill>
                    <a:schemeClr val="bg2"/>
                  </a:solidFill>
                  <a:latin typeface="Raleway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9E2986"/>
                  </a:solidFill>
                  <a:latin typeface="Gravur Condensed Bold" pitchFamily="50" charset="0"/>
                  <a:ea typeface="Gravur-CondensedBold" charset="0"/>
                  <a:cs typeface="Gravur-CondensedBold" charset="0"/>
                </a:rPr>
                <a:t>Contents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7C9E348-9FAA-B04C-ADAE-9FD1943AADE7}"/>
                </a:ext>
              </a:extLst>
            </p:cNvPr>
            <p:cNvCxnSpPr/>
            <p:nvPr/>
          </p:nvCxnSpPr>
          <p:spPr>
            <a:xfrm>
              <a:off x="5031068" y="1266093"/>
              <a:ext cx="2129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80AE922-479E-EA4F-968A-2F8C70D61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6852" y="1768049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6108400-2ADB-7049-B1D4-0D0B67D99B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5913" y="1522228"/>
            <a:ext cx="819973" cy="819973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8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E82D0EE-2397-A14D-A3BC-FFE8D232EC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46852" y="3535361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45C3ED7-0DF6-2545-9FA6-27E7F6F0D9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15913" y="3289540"/>
            <a:ext cx="819973" cy="819973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8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F843D25-DD02-6D45-A38D-D28780BE0A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46852" y="5302673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0692CDF-DF98-F645-A7EC-AD1DB971FD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5913" y="5056852"/>
            <a:ext cx="819973" cy="819973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8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36845741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x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081D69A-F52D-E747-A109-CC054C9A25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42601" y="2133902"/>
            <a:ext cx="2357243" cy="738116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432000" tIns="90000" rIns="90000" bIns="90000" anchor="ctr" anchorCtr="0"/>
          <a:lstStyle>
            <a:lvl1pPr marL="9525" indent="0" algn="l">
              <a:buNone/>
              <a:tabLst/>
              <a:defRPr sz="16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C9E348-9FAA-B04C-ADAE-9FD1943AADE7}"/>
              </a:ext>
            </a:extLst>
          </p:cNvPr>
          <p:cNvCxnSpPr>
            <a:cxnSpLocks/>
          </p:cNvCxnSpPr>
          <p:nvPr/>
        </p:nvCxnSpPr>
        <p:spPr>
          <a:xfrm>
            <a:off x="4688168" y="1421399"/>
            <a:ext cx="21298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A581CFA-A096-D140-8BA0-A6021D3ED4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7555" y="586874"/>
            <a:ext cx="3776889" cy="577569"/>
          </a:xfrm>
          <a:prstGeom prst="rect">
            <a:avLst/>
          </a:prstGeom>
        </p:spPr>
        <p:txBody>
          <a:bodyPr/>
          <a:lstStyle>
            <a:lvl1pPr marL="9525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GB" sz="3600" kern="1200" dirty="0">
                <a:solidFill>
                  <a:schemeClr val="accent1"/>
                </a:solidFill>
                <a:latin typeface="Gravur Condensed 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Insert people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2B832C6-9B87-F74C-B0C4-8D34D53517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6228" y="1886188"/>
            <a:ext cx="1223884" cy="1223884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 anchorCtr="0"/>
          <a:lstStyle>
            <a:lvl1pPr marL="0" indent="0" algn="ctr">
              <a:spcBef>
                <a:spcPts val="600"/>
              </a:spcBef>
              <a:buNone/>
              <a:defRPr sz="12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5613FD6-7EAB-6046-85DA-E0B96F98CB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42601" y="3553841"/>
            <a:ext cx="2357243" cy="738116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432000" tIns="90000" rIns="90000" bIns="90000" anchor="ctr" anchorCtr="0"/>
          <a:lstStyle>
            <a:lvl1pPr marL="9525" indent="0" algn="l">
              <a:buNone/>
              <a:tabLst/>
              <a:defRPr sz="16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DABFDED0-ADDA-1A43-A6E7-7EE101061D4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6228" y="3306127"/>
            <a:ext cx="1223884" cy="1223884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 anchorCtr="0"/>
          <a:lstStyle>
            <a:lvl1pPr marL="0" indent="0" algn="ctr">
              <a:spcBef>
                <a:spcPts val="600"/>
              </a:spcBef>
              <a:buNone/>
              <a:defRPr sz="12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46DA751-A403-7B48-8305-499EB665E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2601" y="4973780"/>
            <a:ext cx="2357243" cy="738116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432000" tIns="90000" rIns="90000" bIns="90000" anchor="ctr" anchorCtr="0"/>
          <a:lstStyle>
            <a:lvl1pPr marL="9525" indent="0" algn="l">
              <a:buNone/>
              <a:tabLst/>
              <a:defRPr sz="16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E99625C6-0D1B-AE47-AB2D-A7CA7EA2055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6228" y="4726066"/>
            <a:ext cx="1223884" cy="1223884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 anchorCtr="0"/>
          <a:lstStyle>
            <a:lvl1pPr marL="0" indent="0" algn="ctr">
              <a:spcBef>
                <a:spcPts val="600"/>
              </a:spcBef>
              <a:buNone/>
              <a:defRPr sz="12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4EEB31D-5578-2F4F-B520-E39007BE5A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67946" y="2102360"/>
            <a:ext cx="2357243" cy="738116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432000" tIns="90000" rIns="90000" bIns="90000" anchor="ctr" anchorCtr="0"/>
          <a:lstStyle>
            <a:lvl1pPr marL="9525" indent="0" algn="l">
              <a:buNone/>
              <a:tabLst/>
              <a:defRPr sz="16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4EC5F126-BA06-4A45-89DA-30A0F84293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1573" y="1854646"/>
            <a:ext cx="1223884" cy="1223884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 anchorCtr="0"/>
          <a:lstStyle>
            <a:lvl1pPr marL="0" indent="0" algn="ctr">
              <a:spcBef>
                <a:spcPts val="600"/>
              </a:spcBef>
              <a:buNone/>
              <a:defRPr sz="12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BAC4634-28A1-AA45-A027-1E1A00B66C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7946" y="3522299"/>
            <a:ext cx="2357243" cy="738116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432000" tIns="90000" rIns="90000" bIns="90000" anchor="ctr" anchorCtr="0"/>
          <a:lstStyle>
            <a:lvl1pPr marL="9525" indent="0" algn="l">
              <a:buNone/>
              <a:tabLst/>
              <a:defRPr sz="16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3B56D37C-0F8B-EB40-BB73-1FEE9811558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1573" y="3274585"/>
            <a:ext cx="1223884" cy="1223884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 anchorCtr="0"/>
          <a:lstStyle>
            <a:lvl1pPr marL="0" indent="0" algn="ctr">
              <a:spcBef>
                <a:spcPts val="600"/>
              </a:spcBef>
              <a:buNone/>
              <a:defRPr sz="12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99B03BC-5002-9948-A66C-0A82D28159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7946" y="4942238"/>
            <a:ext cx="2357243" cy="738116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432000" tIns="90000" rIns="90000" bIns="90000" anchor="ctr" anchorCtr="0"/>
          <a:lstStyle>
            <a:lvl1pPr marL="9525" indent="0" algn="l">
              <a:buNone/>
              <a:tabLst/>
              <a:defRPr sz="16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A53E9147-6095-044F-BFF5-429B567F968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91573" y="4694524"/>
            <a:ext cx="1223884" cy="1223884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 anchorCtr="0"/>
          <a:lstStyle>
            <a:lvl1pPr marL="0" indent="0" algn="ctr">
              <a:spcBef>
                <a:spcPts val="600"/>
              </a:spcBef>
              <a:buNone/>
              <a:defRPr sz="12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90C5645-012D-B04F-B94D-087A931183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93291" y="2102360"/>
            <a:ext cx="2357243" cy="738116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432000" tIns="90000" rIns="90000" bIns="90000" anchor="ctr" anchorCtr="0"/>
          <a:lstStyle>
            <a:lvl1pPr marL="9525" indent="0" algn="l">
              <a:buNone/>
              <a:tabLst/>
              <a:defRPr sz="16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D502B2B-0669-D04F-BCBD-0B0956BE6B3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16918" y="1854646"/>
            <a:ext cx="1223884" cy="1223884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 anchorCtr="0"/>
          <a:lstStyle>
            <a:lvl1pPr marL="0" indent="0" algn="ctr">
              <a:spcBef>
                <a:spcPts val="600"/>
              </a:spcBef>
              <a:buNone/>
              <a:defRPr sz="12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D90A5FE-F182-0B4A-A044-649AF1550A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3291" y="3522299"/>
            <a:ext cx="2357243" cy="738116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432000" tIns="90000" rIns="90000" bIns="90000" anchor="ctr" anchorCtr="0"/>
          <a:lstStyle>
            <a:lvl1pPr marL="9525" indent="0" algn="l">
              <a:buNone/>
              <a:tabLst/>
              <a:defRPr sz="16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2E148D39-EA95-5848-914C-17F4C5C8575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916918" y="3274585"/>
            <a:ext cx="1223884" cy="1223884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 anchorCtr="0"/>
          <a:lstStyle>
            <a:lvl1pPr marL="0" indent="0" algn="ctr">
              <a:spcBef>
                <a:spcPts val="600"/>
              </a:spcBef>
              <a:buNone/>
              <a:defRPr sz="12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BF11239F-5605-CD42-962E-EEE2F86D2E4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93291" y="4942238"/>
            <a:ext cx="2357243" cy="738116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432000" tIns="90000" rIns="90000" bIns="90000" anchor="ctr" anchorCtr="0"/>
          <a:lstStyle>
            <a:lvl1pPr marL="9525" indent="0" algn="l">
              <a:buNone/>
              <a:tabLst/>
              <a:defRPr sz="16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863C67B-47DF-9F47-813C-F8FC4967035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916918" y="4694524"/>
            <a:ext cx="1223884" cy="1223884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 anchorCtr="0"/>
          <a:lstStyle>
            <a:lvl1pPr marL="0" indent="0" algn="ctr">
              <a:spcBef>
                <a:spcPts val="600"/>
              </a:spcBef>
              <a:buNone/>
              <a:defRPr sz="1200"/>
            </a:lvl1pPr>
          </a:lstStyle>
          <a:p>
            <a:r>
              <a:rPr lang="en-DE"/>
              <a:t>Add headshot</a:t>
            </a:r>
          </a:p>
        </p:txBody>
      </p:sp>
    </p:spTree>
    <p:extLst>
      <p:ext uri="{BB962C8B-B14F-4D97-AF65-F5344CB8AC3E}">
        <p14:creationId xmlns:p14="http://schemas.microsoft.com/office/powerpoint/2010/main" val="384892327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5E5290-8EA1-B74B-A946-9115E73A4C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9648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DE"/>
              <a:t>Add image or graph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66CC81-D7A0-A045-AF4E-BC8AB59C8C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1154" y="2112883"/>
            <a:ext cx="3776889" cy="577569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083A332-0712-7648-9BE0-1507A69A2E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4" y="2986605"/>
            <a:ext cx="3776889" cy="577569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0347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5E5290-8EA1-B74B-A946-9115E73A4C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DE"/>
              <a:t>Add image or graph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66CC81-D7A0-A045-AF4E-BC8AB59C8C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3656" y="2112883"/>
            <a:ext cx="3776889" cy="577569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083A332-0712-7648-9BE0-1507A69A2E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3656" y="2986605"/>
            <a:ext cx="3776889" cy="577569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60052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caption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5E5290-8EA1-B74B-A946-9115E73A4C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9648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DE"/>
              <a:t>Add image or graph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66CC81-D7A0-A045-AF4E-BC8AB59C8C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1154" y="2112883"/>
            <a:ext cx="3776889" cy="577569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083A332-0712-7648-9BE0-1507A69A2E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4" y="2986605"/>
            <a:ext cx="3776889" cy="577569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38E73BF-6F10-8B46-8A26-7181CBE3D6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68043" y="5641347"/>
            <a:ext cx="3898296" cy="6172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lIns="360000" rIns="360000" anchor="ctr" anchorCtr="0"/>
          <a:lstStyle>
            <a:lvl1pPr marL="9525" indent="0" algn="l">
              <a:buNone/>
              <a:tabLst/>
              <a:defRPr sz="1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Insert image caption here</a:t>
            </a:r>
          </a:p>
        </p:txBody>
      </p:sp>
    </p:spTree>
    <p:extLst>
      <p:ext uri="{BB962C8B-B14F-4D97-AF65-F5344CB8AC3E}">
        <p14:creationId xmlns:p14="http://schemas.microsoft.com/office/powerpoint/2010/main" val="1000942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caption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5E5290-8EA1-B74B-A946-9115E73A4C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DE"/>
              <a:t>Add image or graph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66CC81-D7A0-A045-AF4E-BC8AB59C8C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3656" y="2112883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083A332-0712-7648-9BE0-1507A69A2E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3656" y="2986605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67EC2FF-F125-394D-A7D9-7DFEC892AA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1532" y="5641347"/>
            <a:ext cx="3898296" cy="6172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lIns="360000" rIns="360000" anchor="ctr" anchorCtr="0"/>
          <a:lstStyle>
            <a:lvl1pPr marL="9525" indent="-9525" algn="l">
              <a:buNone/>
              <a:tabLst/>
              <a:defRPr sz="1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Insert image caption here</a:t>
            </a:r>
          </a:p>
        </p:txBody>
      </p:sp>
    </p:spTree>
    <p:extLst>
      <p:ext uri="{BB962C8B-B14F-4D97-AF65-F5344CB8AC3E}">
        <p14:creationId xmlns:p14="http://schemas.microsoft.com/office/powerpoint/2010/main" val="1219737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49CF50F-7C92-D54A-B8DD-D5F92CC1F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1154" y="1416848"/>
            <a:ext cx="8626021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A6387BA-F717-E94C-AEE9-FC72BBB79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1154" y="2290570"/>
            <a:ext cx="8626021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46334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ullets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49CF50F-7C92-D54A-B8DD-D5F92CC1F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1154" y="1416848"/>
            <a:ext cx="8626021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A6387BA-F717-E94C-AEE9-FC72BBB79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1154" y="2290570"/>
            <a:ext cx="8626021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2FBB076-4580-7D4C-89AB-7A0D078251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3" y="3028852"/>
            <a:ext cx="8626021" cy="57756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9E2986"/>
              </a:buClr>
              <a:buSzPct val="90000"/>
              <a:buFont typeface="Wingdings" panose="05000000000000000000" pitchFamily="2" charset="2"/>
              <a:buChar char=""/>
              <a:defRPr lang="en-GB" dirty="0"/>
            </a:lvl1pPr>
          </a:lstStyle>
          <a:p>
            <a:pPr lvl="0"/>
            <a:r>
              <a:rPr lang="en-GB"/>
              <a:t>Insert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4020254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21F94E9-2CD7-8646-8630-DCF89ADD71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1154" y="1416848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A87B95B-EE79-AD49-8A4E-A181A93EEF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4" y="2290570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78F1B78-CE88-A849-8394-B0024572BD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3957" y="2290570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A56ABF3-2ACA-CE4C-A3B1-DC54DDB3C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3956" y="1416848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lang="en-GB" sz="36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9525" lvl="0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2203840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ullets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21F94E9-2CD7-8646-8630-DCF89ADD71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1154" y="1416848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lang="en-GB" sz="36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9525" lvl="0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A87B95B-EE79-AD49-8A4E-A181A93EEF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4" y="2290570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78F1B78-CE88-A849-8394-B0024572BD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3957" y="2290570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A56ABF3-2ACA-CE4C-A3B1-DC54DDB3C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3956" y="1416848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lang="en-GB" sz="36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9525" lvl="0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C73544-10A8-D644-8A1F-978943F5C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1153" y="3140215"/>
            <a:ext cx="3776889" cy="577569"/>
          </a:xfrm>
          <a:prstGeom prst="rect">
            <a:avLst/>
          </a:prstGeom>
        </p:spPr>
        <p:txBody>
          <a:bodyPr/>
          <a:lstStyle>
            <a:lvl1pPr>
              <a:defRPr lang="en-GB" sz="1600" b="0" i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Clr>
                <a:srgbClr val="9E2986"/>
              </a:buClr>
              <a:buSzPct val="90000"/>
              <a:buFont typeface="Wingdings" panose="05000000000000000000" pitchFamily="2" charset="2"/>
              <a:buChar char=""/>
            </a:pPr>
            <a:r>
              <a:rPr lang="en-GB"/>
              <a:t>Insert bullet point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AC781BF-64EB-B142-9850-4FAEFF2E39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3956" y="3107139"/>
            <a:ext cx="3793219" cy="577569"/>
          </a:xfrm>
          <a:prstGeom prst="rect">
            <a:avLst/>
          </a:prstGeom>
        </p:spPr>
        <p:txBody>
          <a:bodyPr/>
          <a:lstStyle>
            <a:lvl1pPr>
              <a:defRPr lang="en-GB" sz="1600" b="0" i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Clr>
                <a:srgbClr val="9E2986"/>
              </a:buClr>
              <a:buSzPct val="90000"/>
              <a:buFont typeface="Wingdings" panose="05000000000000000000" pitchFamily="2" charset="2"/>
              <a:buChar char=""/>
            </a:pPr>
            <a:r>
              <a:rPr lang="en-GB"/>
              <a:t>Insert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2600066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22C3C29-E08D-704A-94DB-1D21836287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3957" y="2290570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8244602-B456-E747-AE51-280AF1C075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1154" y="1416848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lang="en-GB" sz="36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9525" lvl="0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339AE23-1E0F-3A4F-8E03-B31070CA27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4" y="2290570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091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x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081D69A-F52D-E747-A109-CC054C9A25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2611" y="2291903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C9E348-9FAA-B04C-ADAE-9FD1943AADE7}"/>
              </a:ext>
            </a:extLst>
          </p:cNvPr>
          <p:cNvCxnSpPr/>
          <p:nvPr/>
        </p:nvCxnSpPr>
        <p:spPr>
          <a:xfrm>
            <a:off x="5162863" y="1339599"/>
            <a:ext cx="21298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9D1036D-EE0E-3A4B-BE83-92210ECC9A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0369" y="2024146"/>
            <a:ext cx="819973" cy="819973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8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DCB6ED4-5CB0-3B46-AF3D-A7956E5B4F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60038" y="2275570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8078EC9-BF46-4441-ACB1-DACA1EC4FD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7796" y="2007813"/>
            <a:ext cx="819973" cy="819973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8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3CB8FA7-8BB3-5341-8B94-18786199FF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38785" y="4249612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2E42B36-DE08-8240-AA03-7578A1F5D5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6543" y="3981855"/>
            <a:ext cx="819973" cy="819973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8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1FF2A22F-986C-0641-B3F7-4545874B8F4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46212" y="4233279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>
              <a:buNone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16181BD-2C28-BE42-8DAF-1323847655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3970" y="3965522"/>
            <a:ext cx="819973" cy="819973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8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9958C9F2-2280-4068-99D2-D0EC3A0E63F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96642" y="718734"/>
            <a:ext cx="499871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defRPr sz="2800">
                <a:solidFill>
                  <a:schemeClr val="bg2"/>
                </a:solidFill>
                <a:latin typeface="Raleway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defRPr sz="2400">
                <a:solidFill>
                  <a:schemeClr val="bg2"/>
                </a:solidFill>
                <a:latin typeface="Raleway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defRPr sz="2000">
                <a:solidFill>
                  <a:schemeClr val="bg2"/>
                </a:solidFill>
                <a:latin typeface="Raleway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9E2986"/>
                </a:solidFill>
                <a:latin typeface="Gravur Condensed Bold" pitchFamily="50" charset="0"/>
                <a:ea typeface="Gravur-CondensedBold" charset="0"/>
                <a:cs typeface="Gravur-CondensedBold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84987667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ullets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65D4D41-D274-E943-B543-622DE7016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1154" y="3140215"/>
            <a:ext cx="3776890" cy="577569"/>
          </a:xfrm>
          <a:prstGeom prst="rect">
            <a:avLst/>
          </a:prstGeom>
        </p:spPr>
        <p:txBody>
          <a:bodyPr/>
          <a:lstStyle>
            <a:lvl1pPr>
              <a:defRPr lang="en-GB" sz="1600" b="0" i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Clr>
                <a:srgbClr val="9E2986"/>
              </a:buClr>
              <a:buSzPct val="90000"/>
              <a:buFont typeface="Wingdings" panose="05000000000000000000" pitchFamily="2" charset="2"/>
              <a:buChar char=""/>
            </a:pPr>
            <a:r>
              <a:rPr lang="en-GB"/>
              <a:t>Insert bullet point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0335E8B-1FE5-534D-BD73-D414F5618B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3956" y="3148083"/>
            <a:ext cx="3776890" cy="577569"/>
          </a:xfrm>
          <a:prstGeom prst="rect">
            <a:avLst/>
          </a:prstGeom>
        </p:spPr>
        <p:txBody>
          <a:bodyPr/>
          <a:lstStyle>
            <a:lvl1pPr>
              <a:defRPr lang="en-GB" sz="1600" b="0" i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Clr>
                <a:srgbClr val="9E2986"/>
              </a:buClr>
              <a:buSzPct val="90000"/>
              <a:buFont typeface="Wingdings" panose="05000000000000000000" pitchFamily="2" charset="2"/>
              <a:buChar char=""/>
            </a:pPr>
            <a:r>
              <a:rPr lang="en-GB"/>
              <a:t>Insert bullet point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7876B0-0D5F-6048-A8A0-4258A43E2A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3957" y="2290570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852AA79-3FFB-804B-85AB-1C00C64DD8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1154" y="1416848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lang="en-GB" sz="36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9525" lvl="0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8670A93-371D-CF4E-816C-E7E8CB7D47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4" y="2290570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056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bullets - S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0CCF57-3F67-8347-A429-6B579C3660AF}"/>
              </a:ext>
            </a:extLst>
          </p:cNvPr>
          <p:cNvCxnSpPr/>
          <p:nvPr userDrawn="1"/>
        </p:nvCxnSpPr>
        <p:spPr>
          <a:xfrm flipH="1">
            <a:off x="2457159" y="3981294"/>
            <a:ext cx="1014749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3D5C2651-EC19-B048-856E-BFFA03C82A18}"/>
              </a:ext>
            </a:extLst>
          </p:cNvPr>
          <p:cNvSpPr/>
          <p:nvPr userDrawn="1"/>
        </p:nvSpPr>
        <p:spPr>
          <a:xfrm>
            <a:off x="2306612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8F7161-4904-B44A-943A-021B56CCA1FA}"/>
              </a:ext>
            </a:extLst>
          </p:cNvPr>
          <p:cNvSpPr/>
          <p:nvPr userDrawn="1"/>
        </p:nvSpPr>
        <p:spPr>
          <a:xfrm>
            <a:off x="4649986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ECFC33-36A9-EF42-9D59-3EE0D0975EEA}"/>
              </a:ext>
            </a:extLst>
          </p:cNvPr>
          <p:cNvSpPr/>
          <p:nvPr userDrawn="1"/>
        </p:nvSpPr>
        <p:spPr>
          <a:xfrm>
            <a:off x="6993360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7A5846-EB4D-F440-B479-2F57C8115A48}"/>
              </a:ext>
            </a:extLst>
          </p:cNvPr>
          <p:cNvSpPr/>
          <p:nvPr userDrawn="1"/>
        </p:nvSpPr>
        <p:spPr>
          <a:xfrm>
            <a:off x="9336734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F565EBB-7A3D-FD4E-A78C-6ECCDC774B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9891" y="324594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24EAE04-5464-3A4D-BC22-01C28DB5AB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0660" y="4527081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DABA86C-83CA-FD43-92C9-83AACBF8D2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7" y="324594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28E4CC1-96DB-8C43-92B0-69953A980F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33666" y="4527081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99CA6F0-A9F0-4CCE-A4DD-169F010D04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1221" y="1162132"/>
            <a:ext cx="7562880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timeline title (A)</a:t>
            </a:r>
          </a:p>
        </p:txBody>
      </p:sp>
    </p:spTree>
    <p:extLst>
      <p:ext uri="{BB962C8B-B14F-4D97-AF65-F5344CB8AC3E}">
        <p14:creationId xmlns:p14="http://schemas.microsoft.com/office/powerpoint/2010/main" val="3078534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bullets - Midd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0CCF57-3F67-8347-A429-6B579C3660AF}"/>
              </a:ext>
            </a:extLst>
          </p:cNvPr>
          <p:cNvCxnSpPr>
            <a:cxnSpLocks/>
          </p:cNvCxnSpPr>
          <p:nvPr userDrawn="1"/>
        </p:nvCxnSpPr>
        <p:spPr>
          <a:xfrm flipH="1">
            <a:off x="-415636" y="3981294"/>
            <a:ext cx="1302028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C629534-2618-4A41-AAE9-DE8ABF4C52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1221" y="1162132"/>
            <a:ext cx="7562880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timeline title (B)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68492B-07E9-AB47-AEDD-E0F892940E68}"/>
              </a:ext>
            </a:extLst>
          </p:cNvPr>
          <p:cNvSpPr/>
          <p:nvPr userDrawn="1"/>
        </p:nvSpPr>
        <p:spPr>
          <a:xfrm>
            <a:off x="2306612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57F47D-DDF4-AA48-A7BE-C2FB73235E75}"/>
              </a:ext>
            </a:extLst>
          </p:cNvPr>
          <p:cNvSpPr/>
          <p:nvPr userDrawn="1"/>
        </p:nvSpPr>
        <p:spPr>
          <a:xfrm>
            <a:off x="4649986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285FDE-4ECD-8D46-BC4E-80D4C97D419A}"/>
              </a:ext>
            </a:extLst>
          </p:cNvPr>
          <p:cNvSpPr/>
          <p:nvPr userDrawn="1"/>
        </p:nvSpPr>
        <p:spPr>
          <a:xfrm>
            <a:off x="6993360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D37C73-2087-CF4F-BB36-62A8AE7F5F22}"/>
              </a:ext>
            </a:extLst>
          </p:cNvPr>
          <p:cNvSpPr/>
          <p:nvPr userDrawn="1"/>
        </p:nvSpPr>
        <p:spPr>
          <a:xfrm>
            <a:off x="9336734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A1E57F4-8F0A-1042-8292-3A00B6496C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9891" y="324594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39D13C3-BDCE-E94B-A5CC-E0CEEED0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0660" y="4527081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7FC27DD-6DEF-8E41-A171-7E06A45C6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7" y="324594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5248A92-EBFA-C646-AE2C-539B71DD5E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33666" y="4527081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</p:spTree>
    <p:extLst>
      <p:ext uri="{BB962C8B-B14F-4D97-AF65-F5344CB8AC3E}">
        <p14:creationId xmlns:p14="http://schemas.microsoft.com/office/powerpoint/2010/main" val="3932450870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bullets - 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0CCF57-3F67-8347-A429-6B579C3660AF}"/>
              </a:ext>
            </a:extLst>
          </p:cNvPr>
          <p:cNvCxnSpPr/>
          <p:nvPr userDrawn="1"/>
        </p:nvCxnSpPr>
        <p:spPr>
          <a:xfrm flipH="1">
            <a:off x="-810760" y="3981294"/>
            <a:ext cx="1014749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C629534-2618-4A41-AAE9-DE8ABF4C52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1221" y="1162132"/>
            <a:ext cx="7562880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timeline title (C)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12F79A-818E-6A41-87D7-1584FC925856}"/>
              </a:ext>
            </a:extLst>
          </p:cNvPr>
          <p:cNvSpPr/>
          <p:nvPr userDrawn="1"/>
        </p:nvSpPr>
        <p:spPr>
          <a:xfrm>
            <a:off x="2274338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6D6D-45D3-CC41-BC7D-3E3D7B264659}"/>
              </a:ext>
            </a:extLst>
          </p:cNvPr>
          <p:cNvSpPr/>
          <p:nvPr userDrawn="1"/>
        </p:nvSpPr>
        <p:spPr>
          <a:xfrm>
            <a:off x="4617712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E2C94E-64DA-E644-B8A2-C9DE17616589}"/>
              </a:ext>
            </a:extLst>
          </p:cNvPr>
          <p:cNvSpPr/>
          <p:nvPr userDrawn="1"/>
        </p:nvSpPr>
        <p:spPr>
          <a:xfrm>
            <a:off x="6961086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D809CB-C37B-764A-AD22-4D4C197899BD}"/>
              </a:ext>
            </a:extLst>
          </p:cNvPr>
          <p:cNvSpPr/>
          <p:nvPr userDrawn="1"/>
        </p:nvSpPr>
        <p:spPr>
          <a:xfrm>
            <a:off x="9304460" y="3860644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743868A-4D47-4745-BB9D-15FF5A143A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617" y="324594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CD2AD4E-43EB-7245-B720-7E120F394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8386" y="4527081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B3529E48-AF9E-A548-8685-1351159ED2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70623" y="324594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E08ACFAE-7984-3947-87FA-7FACA7176C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1392" y="4527081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</p:spTree>
    <p:extLst>
      <p:ext uri="{BB962C8B-B14F-4D97-AF65-F5344CB8AC3E}">
        <p14:creationId xmlns:p14="http://schemas.microsoft.com/office/powerpoint/2010/main" val="220882657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ullets - S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F565EBB-7A3D-FD4E-A78C-6ECCDC774B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5776" y="1541704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24EAE04-5464-3A4D-BC22-01C28DB5AB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5776" y="416028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DABA86C-83CA-FD43-92C9-83AACBF8D2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5776" y="2850993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28E4CC1-96DB-8C43-92B0-69953A980F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5776" y="546957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79641-504A-634B-8855-966EC2A7738C}"/>
              </a:ext>
            </a:extLst>
          </p:cNvPr>
          <p:cNvCxnSpPr>
            <a:cxnSpLocks/>
          </p:cNvCxnSpPr>
          <p:nvPr userDrawn="1"/>
        </p:nvCxnSpPr>
        <p:spPr>
          <a:xfrm flipH="1">
            <a:off x="6107773" y="1648558"/>
            <a:ext cx="9525" cy="520944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03D405A-E1B0-0541-9AD6-859ABD678304}"/>
              </a:ext>
            </a:extLst>
          </p:cNvPr>
          <p:cNvSpPr/>
          <p:nvPr userDrawn="1"/>
        </p:nvSpPr>
        <p:spPr>
          <a:xfrm>
            <a:off x="5985459" y="164855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FD6EF2-9F82-8543-98BD-98E3EE8D661B}"/>
              </a:ext>
            </a:extLst>
          </p:cNvPr>
          <p:cNvSpPr/>
          <p:nvPr userDrawn="1"/>
        </p:nvSpPr>
        <p:spPr>
          <a:xfrm>
            <a:off x="5985459" y="294003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9A0E48-BA1C-4F4E-8182-C75CB0C3CDBD}"/>
              </a:ext>
            </a:extLst>
          </p:cNvPr>
          <p:cNvSpPr/>
          <p:nvPr userDrawn="1"/>
        </p:nvSpPr>
        <p:spPr>
          <a:xfrm>
            <a:off x="5985459" y="423151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4E9685-963B-4247-94E7-9875A5018525}"/>
              </a:ext>
            </a:extLst>
          </p:cNvPr>
          <p:cNvSpPr/>
          <p:nvPr userDrawn="1"/>
        </p:nvSpPr>
        <p:spPr>
          <a:xfrm>
            <a:off x="5985459" y="5522999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867550C9-E0AB-3E49-825F-89103D843E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1154" y="2112883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491DFCB7-CEE7-FA47-83B5-8407675B78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4" y="2986605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tabLst/>
              <a:defRPr sz="1600" b="0" i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6127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ullets - Midd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FCA1B2-C71B-FF40-9642-530DA88486B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07775" y="-180109"/>
            <a:ext cx="12866" cy="703810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79641-504A-634B-8855-966EC2A7738C}"/>
              </a:ext>
            </a:extLst>
          </p:cNvPr>
          <p:cNvCxnSpPr>
            <a:cxnSpLocks/>
          </p:cNvCxnSpPr>
          <p:nvPr userDrawn="1"/>
        </p:nvCxnSpPr>
        <p:spPr>
          <a:xfrm>
            <a:off x="6107773" y="6858000"/>
            <a:ext cx="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03D405A-E1B0-0541-9AD6-859ABD678304}"/>
              </a:ext>
            </a:extLst>
          </p:cNvPr>
          <p:cNvSpPr/>
          <p:nvPr userDrawn="1"/>
        </p:nvSpPr>
        <p:spPr>
          <a:xfrm>
            <a:off x="5985459" y="164855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FD6EF2-9F82-8543-98BD-98E3EE8D661B}"/>
              </a:ext>
            </a:extLst>
          </p:cNvPr>
          <p:cNvSpPr/>
          <p:nvPr userDrawn="1"/>
        </p:nvSpPr>
        <p:spPr>
          <a:xfrm>
            <a:off x="5985459" y="294003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9A0E48-BA1C-4F4E-8182-C75CB0C3CDBD}"/>
              </a:ext>
            </a:extLst>
          </p:cNvPr>
          <p:cNvSpPr/>
          <p:nvPr userDrawn="1"/>
        </p:nvSpPr>
        <p:spPr>
          <a:xfrm>
            <a:off x="5985459" y="423151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4E9685-963B-4247-94E7-9875A5018525}"/>
              </a:ext>
            </a:extLst>
          </p:cNvPr>
          <p:cNvSpPr/>
          <p:nvPr userDrawn="1"/>
        </p:nvSpPr>
        <p:spPr>
          <a:xfrm>
            <a:off x="5985459" y="5522999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E25D79F-8CF7-3147-96B3-E07B2DC3B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5776" y="1541704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79A3187-37DE-AE4B-8FCD-D548D6981A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5776" y="416028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B830565-2326-AC41-8766-2C4C375D53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5776" y="2850993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6761D4B5-CE85-484E-8A5E-396007F352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5776" y="546957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</p:spTree>
    <p:extLst>
      <p:ext uri="{BB962C8B-B14F-4D97-AF65-F5344CB8AC3E}">
        <p14:creationId xmlns:p14="http://schemas.microsoft.com/office/powerpoint/2010/main" val="139388905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ullets - 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B3158A-D70D-B148-9E01-71929F34613A}"/>
              </a:ext>
            </a:extLst>
          </p:cNvPr>
          <p:cNvCxnSpPr>
            <a:cxnSpLocks/>
          </p:cNvCxnSpPr>
          <p:nvPr userDrawn="1"/>
        </p:nvCxnSpPr>
        <p:spPr>
          <a:xfrm flipH="1">
            <a:off x="6107774" y="-95534"/>
            <a:ext cx="10231" cy="559620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E152CA-EB99-E34E-AE9D-3781CBDF293F}"/>
              </a:ext>
            </a:extLst>
          </p:cNvPr>
          <p:cNvCxnSpPr>
            <a:cxnSpLocks/>
          </p:cNvCxnSpPr>
          <p:nvPr userDrawn="1"/>
        </p:nvCxnSpPr>
        <p:spPr>
          <a:xfrm>
            <a:off x="6107773" y="5567664"/>
            <a:ext cx="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79641-504A-634B-8855-966EC2A7738C}"/>
              </a:ext>
            </a:extLst>
          </p:cNvPr>
          <p:cNvCxnSpPr>
            <a:cxnSpLocks/>
          </p:cNvCxnSpPr>
          <p:nvPr userDrawn="1"/>
        </p:nvCxnSpPr>
        <p:spPr>
          <a:xfrm>
            <a:off x="6096584" y="5629791"/>
            <a:ext cx="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03D405A-E1B0-0541-9AD6-859ABD678304}"/>
              </a:ext>
            </a:extLst>
          </p:cNvPr>
          <p:cNvSpPr/>
          <p:nvPr userDrawn="1"/>
        </p:nvSpPr>
        <p:spPr>
          <a:xfrm>
            <a:off x="5985459" y="164855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FD6EF2-9F82-8543-98BD-98E3EE8D661B}"/>
              </a:ext>
            </a:extLst>
          </p:cNvPr>
          <p:cNvSpPr/>
          <p:nvPr userDrawn="1"/>
        </p:nvSpPr>
        <p:spPr>
          <a:xfrm>
            <a:off x="5985459" y="294003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9A0E48-BA1C-4F4E-8182-C75CB0C3CDBD}"/>
              </a:ext>
            </a:extLst>
          </p:cNvPr>
          <p:cNvSpPr/>
          <p:nvPr userDrawn="1"/>
        </p:nvSpPr>
        <p:spPr>
          <a:xfrm>
            <a:off x="5985459" y="423151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4E9685-963B-4247-94E7-9875A5018525}"/>
              </a:ext>
            </a:extLst>
          </p:cNvPr>
          <p:cNvSpPr/>
          <p:nvPr userDrawn="1"/>
        </p:nvSpPr>
        <p:spPr>
          <a:xfrm>
            <a:off x="5985459" y="5522999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9718476-9F5D-8A4E-BC90-4196745070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5776" y="1541704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A8A2F17-F8B9-744E-871E-DDA908AB35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5776" y="416028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5E54BC8-1538-324A-9679-09DEC02C88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5776" y="2850993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212CE50F-714A-5142-9027-8BD8F132C8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5776" y="546957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</p:spTree>
    <p:extLst>
      <p:ext uri="{BB962C8B-B14F-4D97-AF65-F5344CB8AC3E}">
        <p14:creationId xmlns:p14="http://schemas.microsoft.com/office/powerpoint/2010/main" val="401566971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ullets_2 - S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79641-504A-634B-8855-966EC2A7738C}"/>
              </a:ext>
            </a:extLst>
          </p:cNvPr>
          <p:cNvCxnSpPr>
            <a:cxnSpLocks/>
          </p:cNvCxnSpPr>
          <p:nvPr userDrawn="1"/>
        </p:nvCxnSpPr>
        <p:spPr>
          <a:xfrm flipH="1">
            <a:off x="6107773" y="1648558"/>
            <a:ext cx="9525" cy="520944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03D405A-E1B0-0541-9AD6-859ABD678304}"/>
              </a:ext>
            </a:extLst>
          </p:cNvPr>
          <p:cNvSpPr/>
          <p:nvPr userDrawn="1"/>
        </p:nvSpPr>
        <p:spPr>
          <a:xfrm>
            <a:off x="5985459" y="164855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FD6EF2-9F82-8543-98BD-98E3EE8D661B}"/>
              </a:ext>
            </a:extLst>
          </p:cNvPr>
          <p:cNvSpPr/>
          <p:nvPr userDrawn="1"/>
        </p:nvSpPr>
        <p:spPr>
          <a:xfrm>
            <a:off x="5985459" y="294003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9A0E48-BA1C-4F4E-8182-C75CB0C3CDBD}"/>
              </a:ext>
            </a:extLst>
          </p:cNvPr>
          <p:cNvSpPr/>
          <p:nvPr userDrawn="1"/>
        </p:nvSpPr>
        <p:spPr>
          <a:xfrm>
            <a:off x="5985459" y="423151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4E9685-963B-4247-94E7-9875A5018525}"/>
              </a:ext>
            </a:extLst>
          </p:cNvPr>
          <p:cNvSpPr/>
          <p:nvPr userDrawn="1"/>
        </p:nvSpPr>
        <p:spPr>
          <a:xfrm>
            <a:off x="5985459" y="5522999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BDC5358-BCDE-FF4D-A552-2B8888E453C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0113" y="1541704"/>
            <a:ext cx="3788379" cy="37883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19A12FE-7717-5248-89C1-D858BAF917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5776" y="1541704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A75B254-9B00-6C4C-BDBA-F720CE7B28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5776" y="416028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8B5DCB5-87B3-5F46-8F72-3C17B1F06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5776" y="2850993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BFBB063-33A8-694A-9F6B-3152616D55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5776" y="546957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</p:spTree>
    <p:extLst>
      <p:ext uri="{BB962C8B-B14F-4D97-AF65-F5344CB8AC3E}">
        <p14:creationId xmlns:p14="http://schemas.microsoft.com/office/powerpoint/2010/main" val="3116298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ullets_2 - Midd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44BA67-FB84-8D49-A947-64BD2E4945BA}"/>
              </a:ext>
            </a:extLst>
          </p:cNvPr>
          <p:cNvCxnSpPr>
            <a:cxnSpLocks/>
          </p:cNvCxnSpPr>
          <p:nvPr userDrawn="1"/>
        </p:nvCxnSpPr>
        <p:spPr>
          <a:xfrm flipH="1">
            <a:off x="6104761" y="-95534"/>
            <a:ext cx="13245" cy="724447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E152CA-EB99-E34E-AE9D-3781CBDF293F}"/>
              </a:ext>
            </a:extLst>
          </p:cNvPr>
          <p:cNvCxnSpPr>
            <a:cxnSpLocks/>
          </p:cNvCxnSpPr>
          <p:nvPr userDrawn="1"/>
        </p:nvCxnSpPr>
        <p:spPr>
          <a:xfrm>
            <a:off x="6107773" y="5567664"/>
            <a:ext cx="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79641-504A-634B-8855-966EC2A7738C}"/>
              </a:ext>
            </a:extLst>
          </p:cNvPr>
          <p:cNvCxnSpPr>
            <a:cxnSpLocks/>
          </p:cNvCxnSpPr>
          <p:nvPr userDrawn="1"/>
        </p:nvCxnSpPr>
        <p:spPr>
          <a:xfrm>
            <a:off x="6096584" y="5629791"/>
            <a:ext cx="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03D405A-E1B0-0541-9AD6-859ABD678304}"/>
              </a:ext>
            </a:extLst>
          </p:cNvPr>
          <p:cNvSpPr/>
          <p:nvPr userDrawn="1"/>
        </p:nvSpPr>
        <p:spPr>
          <a:xfrm>
            <a:off x="5985459" y="164855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FD6EF2-9F82-8543-98BD-98E3EE8D661B}"/>
              </a:ext>
            </a:extLst>
          </p:cNvPr>
          <p:cNvSpPr/>
          <p:nvPr userDrawn="1"/>
        </p:nvSpPr>
        <p:spPr>
          <a:xfrm>
            <a:off x="5985459" y="294003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9A0E48-BA1C-4F4E-8182-C75CB0C3CDBD}"/>
              </a:ext>
            </a:extLst>
          </p:cNvPr>
          <p:cNvSpPr/>
          <p:nvPr userDrawn="1"/>
        </p:nvSpPr>
        <p:spPr>
          <a:xfrm>
            <a:off x="5985459" y="423151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4E9685-963B-4247-94E7-9875A5018525}"/>
              </a:ext>
            </a:extLst>
          </p:cNvPr>
          <p:cNvSpPr/>
          <p:nvPr userDrawn="1"/>
        </p:nvSpPr>
        <p:spPr>
          <a:xfrm>
            <a:off x="5985459" y="5522999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6D9C572-5A54-EC45-9F54-A656AF888A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0113" y="1541704"/>
            <a:ext cx="3788379" cy="37883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7808D98-337D-8C41-9C76-6F28C7CA0E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5776" y="1541704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C1FA389-EF07-FD4D-9CB5-F47FC6D2F1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5776" y="416028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F30D2E7-E457-4544-9BDC-D8BF505B3F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5776" y="2850993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69C4C15-CABB-DE48-A4E8-FBEE4BEE66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5776" y="5469572"/>
            <a:ext cx="2294536" cy="3481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</p:spTree>
    <p:extLst>
      <p:ext uri="{BB962C8B-B14F-4D97-AF65-F5344CB8AC3E}">
        <p14:creationId xmlns:p14="http://schemas.microsoft.com/office/powerpoint/2010/main" val="364911084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ullets_2 - 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44BA67-FB84-8D49-A947-64BD2E4945BA}"/>
              </a:ext>
            </a:extLst>
          </p:cNvPr>
          <p:cNvCxnSpPr>
            <a:cxnSpLocks/>
          </p:cNvCxnSpPr>
          <p:nvPr userDrawn="1"/>
        </p:nvCxnSpPr>
        <p:spPr>
          <a:xfrm flipH="1">
            <a:off x="6107774" y="-95534"/>
            <a:ext cx="10231" cy="559620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E152CA-EB99-E34E-AE9D-3781CBDF293F}"/>
              </a:ext>
            </a:extLst>
          </p:cNvPr>
          <p:cNvCxnSpPr>
            <a:cxnSpLocks/>
          </p:cNvCxnSpPr>
          <p:nvPr userDrawn="1"/>
        </p:nvCxnSpPr>
        <p:spPr>
          <a:xfrm>
            <a:off x="6107773" y="5567664"/>
            <a:ext cx="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79641-504A-634B-8855-966EC2A7738C}"/>
              </a:ext>
            </a:extLst>
          </p:cNvPr>
          <p:cNvCxnSpPr>
            <a:cxnSpLocks/>
          </p:cNvCxnSpPr>
          <p:nvPr userDrawn="1"/>
        </p:nvCxnSpPr>
        <p:spPr>
          <a:xfrm>
            <a:off x="6096584" y="5629791"/>
            <a:ext cx="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03D405A-E1B0-0541-9AD6-859ABD678304}"/>
              </a:ext>
            </a:extLst>
          </p:cNvPr>
          <p:cNvSpPr/>
          <p:nvPr userDrawn="1"/>
        </p:nvSpPr>
        <p:spPr>
          <a:xfrm>
            <a:off x="5985459" y="164855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FD6EF2-9F82-8543-98BD-98E3EE8D661B}"/>
              </a:ext>
            </a:extLst>
          </p:cNvPr>
          <p:cNvSpPr/>
          <p:nvPr userDrawn="1"/>
        </p:nvSpPr>
        <p:spPr>
          <a:xfrm>
            <a:off x="5985459" y="294003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9A0E48-BA1C-4F4E-8182-C75CB0C3CDBD}"/>
              </a:ext>
            </a:extLst>
          </p:cNvPr>
          <p:cNvSpPr/>
          <p:nvPr userDrawn="1"/>
        </p:nvSpPr>
        <p:spPr>
          <a:xfrm>
            <a:off x="5985459" y="4231518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4E9685-963B-4247-94E7-9875A5018525}"/>
              </a:ext>
            </a:extLst>
          </p:cNvPr>
          <p:cNvSpPr/>
          <p:nvPr userDrawn="1"/>
        </p:nvSpPr>
        <p:spPr>
          <a:xfrm>
            <a:off x="5985459" y="5522999"/>
            <a:ext cx="241300" cy="241300"/>
          </a:xfrm>
          <a:prstGeom prst="ellipse">
            <a:avLst/>
          </a:prstGeom>
          <a:solidFill>
            <a:srgbClr val="9E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6D9C572-5A54-EC45-9F54-A656AF888A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0113" y="1541704"/>
            <a:ext cx="3788379" cy="37883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D011585-8B9A-0A4B-A2B7-47635F47D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5776" y="1541704"/>
            <a:ext cx="2294536" cy="348154"/>
          </a:xfrm>
          <a:prstGeom prst="rect">
            <a:avLst/>
          </a:prstGeom>
        </p:spPr>
        <p:txBody>
          <a:bodyPr/>
          <a:lstStyle>
            <a:lvl1pPr marL="9525" indent="-9525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8995500B-F60D-874F-931E-9E350B2C7F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5776" y="4160282"/>
            <a:ext cx="2294536" cy="348154"/>
          </a:xfrm>
          <a:prstGeom prst="rect">
            <a:avLst/>
          </a:prstGeom>
        </p:spPr>
        <p:txBody>
          <a:bodyPr/>
          <a:lstStyle>
            <a:lvl1pPr marL="9525" indent="-9525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D4A3777-583F-EF4E-BD1B-D019D50DB7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5776" y="2850993"/>
            <a:ext cx="2294536" cy="348154"/>
          </a:xfrm>
          <a:prstGeom prst="rect">
            <a:avLst/>
          </a:prstGeom>
        </p:spPr>
        <p:txBody>
          <a:bodyPr/>
          <a:lstStyle>
            <a:lvl1pPr marL="9525" indent="-9525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2283A67-BCF2-7441-AA68-95FD10C4A2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5776" y="5469572"/>
            <a:ext cx="2294536" cy="348154"/>
          </a:xfrm>
          <a:prstGeom prst="rect">
            <a:avLst/>
          </a:prstGeom>
        </p:spPr>
        <p:txBody>
          <a:bodyPr/>
          <a:lstStyle>
            <a:lvl1pPr marL="9525" indent="-9525" algn="l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milestone</a:t>
            </a:r>
          </a:p>
        </p:txBody>
      </p:sp>
    </p:spTree>
    <p:extLst>
      <p:ext uri="{BB962C8B-B14F-4D97-AF65-F5344CB8AC3E}">
        <p14:creationId xmlns:p14="http://schemas.microsoft.com/office/powerpoint/2010/main" val="257941743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x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BD37F84B-114F-BA41-B3B0-3357BFD423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5132" y="2036905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9C3FD9A-2CE4-EC4D-86D9-7B106256C4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74825" y="1817311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A203CF-037B-D54A-83D8-47C7144647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18879" y="2036905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A57101E-2C2C-3849-A031-3D88C4DFE7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8572" y="1817311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A914191-EDE3-9A49-B6A9-5ED419E504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75132" y="3408185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8C5D040-2D9D-6D4E-85C3-B62244FDA9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74825" y="3188591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CF2AADE-1346-E544-9CAC-D53F897EA7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18879" y="3408185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9B061DD-392E-0540-9DC3-AEE5F4A128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8572" y="3188591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E5BD0B2A-16B7-B843-B125-950875B01C8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075132" y="4779465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2ECDBF0F-45F7-134A-897B-1A7490FEF5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74825" y="4559871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DBCC8493-9590-5B41-A811-F57E896BC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18879" y="4779465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9597A7F-E478-F74B-AA6C-155866E657F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8572" y="4559871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1FFB8C78-18A6-4092-8FAA-D9059E4E665A}"/>
              </a:ext>
            </a:extLst>
          </p:cNvPr>
          <p:cNvGrpSpPr/>
          <p:nvPr userDrawn="1"/>
        </p:nvGrpSpPr>
        <p:grpSpPr>
          <a:xfrm>
            <a:off x="3591199" y="718734"/>
            <a:ext cx="4998718" cy="734207"/>
            <a:chOff x="3596642" y="531886"/>
            <a:chExt cx="4998718" cy="734207"/>
          </a:xfrm>
        </p:grpSpPr>
        <p:sp>
          <p:nvSpPr>
            <p:cNvPr id="22" name="Title 6">
              <a:extLst>
                <a:ext uri="{FF2B5EF4-FFF2-40B4-BE49-F238E27FC236}">
                  <a16:creationId xmlns:a16="http://schemas.microsoft.com/office/drawing/2014/main" id="{A72C971C-596F-4553-A14F-FF88468D7353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3596642" y="531886"/>
              <a:ext cx="4998718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defRPr sz="2800">
                  <a:solidFill>
                    <a:schemeClr val="bg2"/>
                  </a:solidFill>
                  <a:latin typeface="Raleway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defRPr sz="2400">
                  <a:solidFill>
                    <a:schemeClr val="bg2"/>
                  </a:solidFill>
                  <a:latin typeface="Raleway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 sz="2000">
                  <a:solidFill>
                    <a:schemeClr val="bg2"/>
                  </a:solidFill>
                  <a:latin typeface="Raleway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9pPr>
            </a:lstStyle>
            <a:p>
              <a: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kern="1200">
                  <a:solidFill>
                    <a:srgbClr val="9E2986"/>
                  </a:solidFill>
                  <a:latin typeface="Gravur Condensed Bold" pitchFamily="50" charset="0"/>
                  <a:ea typeface="Gravur-CondensedBold" charset="0"/>
                  <a:cs typeface="Gravur-CondensedBold" charset="0"/>
                </a:rPr>
                <a:t>Contents</a:t>
              </a:r>
            </a:p>
          </p:txBody>
        </p:sp>
        <p:cxnSp>
          <p:nvCxnSpPr>
            <p:cNvPr id="23" name="Straight Connector 20">
              <a:extLst>
                <a:ext uri="{FF2B5EF4-FFF2-40B4-BE49-F238E27FC236}">
                  <a16:creationId xmlns:a16="http://schemas.microsoft.com/office/drawing/2014/main" id="{C0EB6B49-08B3-4E3E-8AE1-B65B2A9C1AC8}"/>
                </a:ext>
              </a:extLst>
            </p:cNvPr>
            <p:cNvCxnSpPr/>
            <p:nvPr/>
          </p:nvCxnSpPr>
          <p:spPr>
            <a:xfrm>
              <a:off x="5031068" y="1266093"/>
              <a:ext cx="2129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081927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_1  - S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79641-504A-634B-8855-966EC2A7738C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7267" y="3927734"/>
            <a:ext cx="9525" cy="520944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BDC5358-BCDE-FF4D-A552-2B8888E453C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77841" y="1384862"/>
            <a:ext cx="3788379" cy="37883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CBBFEB-553F-F94F-9B0B-548C9262CA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7270" y="2590554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5E5E739-C19F-1B46-A66B-C4BC29153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7270" y="3464276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78429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_1  - Midd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79641-504A-634B-8855-966EC2A7738C}"/>
              </a:ext>
            </a:extLst>
          </p:cNvPr>
          <p:cNvCxnSpPr>
            <a:cxnSpLocks/>
          </p:cNvCxnSpPr>
          <p:nvPr userDrawn="1"/>
        </p:nvCxnSpPr>
        <p:spPr>
          <a:xfrm>
            <a:off x="3872031" y="-249382"/>
            <a:ext cx="0" cy="758930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BDC5358-BCDE-FF4D-A552-2B8888E453C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77841" y="1384862"/>
            <a:ext cx="3788379" cy="37883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90216BD-6BC9-C143-84CB-18E94D656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7270" y="2590554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36A05EB-E9E0-F64D-ACB1-2BD36B94DD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7270" y="3464276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8322844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_1  - 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79641-504A-634B-8855-966EC2A7738C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7267" y="-1891371"/>
            <a:ext cx="9525" cy="520944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BDC5358-BCDE-FF4D-A552-2B8888E453C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77841" y="1534810"/>
            <a:ext cx="3788379" cy="37883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9091CEA-D808-3041-8957-3B442AAD4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7270" y="2590554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F916F4C-E199-274E-9188-B1A36C6F65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7270" y="3464276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9951774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mparison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BDC5358-BCDE-FF4D-A552-2B8888E453C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6461" y="908050"/>
            <a:ext cx="3119077" cy="3119077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CBBFEB-553F-F94F-9B0B-548C9262CA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6461" y="4337292"/>
            <a:ext cx="3119077" cy="384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lang="en-GB" sz="24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5E5E739-C19F-1B46-A66B-C4BC29153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6461" y="4887850"/>
            <a:ext cx="3119077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BABF05F-1B6B-F648-9212-38881C96182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83106" y="908050"/>
            <a:ext cx="3119077" cy="3119077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AA5FFC9-14AA-B840-9785-69CBE96A68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83106" y="4337292"/>
            <a:ext cx="3119077" cy="384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lang="en-GB" sz="24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49F313-DE19-6846-A47A-2F82FDFFC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83106" y="4887850"/>
            <a:ext cx="3119077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411CD1AC-C065-FF46-B421-E55885D8C49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9817" y="908050"/>
            <a:ext cx="3119077" cy="3119077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EB70FB-6857-1A43-A3B0-48B1DC222D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817" y="4337292"/>
            <a:ext cx="3119077" cy="384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4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C1F6273-C7BA-CB43-826D-3F8BB5B497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817" y="4887850"/>
            <a:ext cx="3119077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7432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mparison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BDC5358-BCDE-FF4D-A552-2B8888E453C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2557" y="908050"/>
            <a:ext cx="3119077" cy="3119077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CBBFEB-553F-F94F-9B0B-548C9262CA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2557" y="4337292"/>
            <a:ext cx="3119077" cy="384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lang="en-GB" sz="24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5E5E739-C19F-1B46-A66B-C4BC29153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2557" y="4887850"/>
            <a:ext cx="3119077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411CD1AC-C065-FF46-B421-E55885D8C49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645913" y="908050"/>
            <a:ext cx="3119077" cy="3119077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EB70FB-6857-1A43-A3B0-48B1DC222D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45913" y="4337292"/>
            <a:ext cx="3119077" cy="384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lang="en-GB" sz="24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C1F6273-C7BA-CB43-826D-3F8BB5B497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45913" y="4887850"/>
            <a:ext cx="3119077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76743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omparison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BDC5358-BCDE-FF4D-A552-2B8888E453C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6461" y="-423081"/>
            <a:ext cx="3119077" cy="485964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BABF05F-1B6B-F648-9212-38881C96182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83106" y="-423081"/>
            <a:ext cx="3119077" cy="485964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411CD1AC-C065-FF46-B421-E55885D8C49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9817" y="-423081"/>
            <a:ext cx="3119077" cy="485964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097815C-9407-AF41-AC07-97432333E2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6461" y="4821823"/>
            <a:ext cx="3119077" cy="384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lang="en-GB" sz="24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154CAFD-02D4-F949-A333-85F59A5DF5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6461" y="5372381"/>
            <a:ext cx="3119077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C497735-DB5B-214F-8949-0666FB5B1D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83106" y="4821823"/>
            <a:ext cx="3119077" cy="384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lang="en-GB" sz="24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FC8AC09-6E8C-964C-85AC-E3CC5AA10F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83106" y="5372381"/>
            <a:ext cx="3119077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67E1D35-7A34-BB46-8BB0-D9174C057A3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817" y="4821823"/>
            <a:ext cx="3119077" cy="384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lang="en-GB" sz="24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75C7FD5-D15A-904E-A2FF-B5FF0AFC34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817" y="5372381"/>
            <a:ext cx="3119077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22795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omparison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BDC5358-BCDE-FF4D-A552-2B8888E453C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2557" y="-409433"/>
            <a:ext cx="3119077" cy="4921092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411CD1AC-C065-FF46-B421-E55885D8C49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645913" y="-409433"/>
            <a:ext cx="3119077" cy="4921092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picture or graph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FA261B-4952-F645-B295-4C463DF179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2557" y="4821823"/>
            <a:ext cx="3119077" cy="384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lang="en-GB" sz="24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27E6307-0AB6-4442-BB74-74B6AC04F3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2557" y="5372381"/>
            <a:ext cx="3119077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775DE49-2F7D-5D44-9960-C03F85E256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45913" y="4821823"/>
            <a:ext cx="3119077" cy="384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lang="en-GB" sz="24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286DAF3-6438-D546-B817-94D31ACF05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45913" y="5372381"/>
            <a:ext cx="3119077" cy="5775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41165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3708" y="888558"/>
            <a:ext cx="8383475" cy="953505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60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presentation title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708" y="2315966"/>
            <a:ext cx="8383475" cy="953505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32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presentation subtitle</a:t>
            </a:r>
            <a:endParaRPr lang="en-DE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5FCC5A3-56E2-7A43-977A-8AD76618D0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792611" y="3873993"/>
            <a:ext cx="3492638" cy="587326"/>
          </a:xfrm>
          <a:prstGeom prst="roundRect">
            <a:avLst/>
          </a:prstGeom>
          <a:solidFill>
            <a:srgbClr val="25B1D1"/>
          </a:solidFill>
          <a:effectLst>
            <a:softEdge rad="0"/>
          </a:effectLst>
        </p:spPr>
        <p:txBody>
          <a:bodyPr rIns="360000" anchor="ctr" anchorCtr="0"/>
          <a:lstStyle>
            <a:lvl1pPr marL="0" indent="0" algn="r">
              <a:buNone/>
              <a:defRPr sz="20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DATE</a:t>
            </a:r>
            <a:endParaRPr lang="en-D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947602-A4DF-EB46-921A-7BDFE7CBF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3708" y="5065841"/>
            <a:ext cx="8383475" cy="9535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presenter name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presenter position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presenter contact details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2E3AC1-EFDC-4D4C-8F8D-C8474782C183}"/>
              </a:ext>
            </a:extLst>
          </p:cNvPr>
          <p:cNvSpPr/>
          <p:nvPr userDrawn="1"/>
        </p:nvSpPr>
        <p:spPr>
          <a:xfrm>
            <a:off x="10239375" y="5734050"/>
            <a:ext cx="1952625" cy="112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524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3708" y="888558"/>
            <a:ext cx="8383475" cy="953505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60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presentation title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708" y="2315966"/>
            <a:ext cx="8383475" cy="953505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32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presentation subtitle</a:t>
            </a:r>
            <a:endParaRPr lang="en-DE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5FCC5A3-56E2-7A43-977A-8AD76618D0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792611" y="3873993"/>
            <a:ext cx="3492638" cy="587326"/>
          </a:xfrm>
          <a:prstGeom prst="roundRect">
            <a:avLst/>
          </a:prstGeom>
          <a:solidFill>
            <a:srgbClr val="25B1D1"/>
          </a:solidFill>
          <a:effectLst>
            <a:softEdge rad="0"/>
          </a:effectLst>
        </p:spPr>
        <p:txBody>
          <a:bodyPr rIns="360000" anchor="ctr" anchorCtr="0"/>
          <a:lstStyle>
            <a:lvl1pPr marL="0" indent="0" algn="r">
              <a:buNone/>
              <a:defRPr sz="20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DATE</a:t>
            </a:r>
            <a:endParaRPr lang="en-D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947602-A4DF-EB46-921A-7BDFE7CBF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3708" y="5065841"/>
            <a:ext cx="8383475" cy="9535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presenter name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presenter position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presenter 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403750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7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3708" y="888558"/>
            <a:ext cx="8383475" cy="953505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60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presentation title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708" y="2315966"/>
            <a:ext cx="8383475" cy="953505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32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presentation subtitle</a:t>
            </a:r>
            <a:endParaRPr lang="en-DE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5FCC5A3-56E2-7A43-977A-8AD76618D0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792611" y="3873993"/>
            <a:ext cx="3492638" cy="587326"/>
          </a:xfrm>
          <a:prstGeom prst="roundRect">
            <a:avLst/>
          </a:prstGeom>
          <a:solidFill>
            <a:srgbClr val="25B1D1"/>
          </a:solidFill>
          <a:effectLst>
            <a:softEdge rad="0"/>
          </a:effectLst>
        </p:spPr>
        <p:txBody>
          <a:bodyPr rIns="360000" anchor="ctr" anchorCtr="0"/>
          <a:lstStyle>
            <a:lvl1pPr marL="0" indent="0" algn="r">
              <a:buNone/>
              <a:defRPr sz="20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DATE</a:t>
            </a:r>
            <a:endParaRPr lang="en-D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947602-A4DF-EB46-921A-7BDFE7CBF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3708" y="5065841"/>
            <a:ext cx="8383475" cy="9535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presenter name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presenter position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presenter contact details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2E3AC1-EFDC-4D4C-8F8D-C8474782C183}"/>
              </a:ext>
            </a:extLst>
          </p:cNvPr>
          <p:cNvSpPr/>
          <p:nvPr userDrawn="1"/>
        </p:nvSpPr>
        <p:spPr>
          <a:xfrm>
            <a:off x="10239375" y="5734050"/>
            <a:ext cx="1952625" cy="112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38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x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1D83B9E0-0665-1B48-805E-49C96DF5A2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6991" y="1958391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D165876A-B7C4-2C4D-AA81-60EDFF26D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48388" y="1731432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47D8BCC0-EC2C-C246-8DED-55FFC3B733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18879" y="1958391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A5C9C9B7-893A-7B4E-AA62-AC8B1F9276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0276" y="1731432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1F6EDDB9-6CB0-5D47-B1BE-B8A175A2DC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56991" y="3048388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C31483F-38A0-B445-BEEF-B8AF602F25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48388" y="2821429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8F727F17-CAC6-DE40-8CEF-E06B731CDA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18879" y="3048388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2B1BDED9-E8C4-6549-898E-216C9E336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0276" y="2821429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968F547-D755-2944-927A-63FE454DB4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56991" y="4119511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C5DA78E7-9016-E144-BC4F-2F0C7309EA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48388" y="3892552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49EA8872-7623-F249-A990-5F6537E835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18879" y="4119511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1DF97300-F9EF-A843-B886-C70B08E485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0276" y="3892552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A14770D4-A5D8-3743-A75A-2C4F5FEA8F4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56991" y="5209508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CCA84335-39DC-A745-BC53-559B3B8A33C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848388" y="4982549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8450FA28-8ABA-4045-A2C8-8F415FC286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18879" y="5209508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87B13BA-BB52-C641-843F-0F6741A1E3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10276" y="4982549"/>
            <a:ext cx="617206" cy="617206"/>
          </a:xfrm>
          <a:prstGeom prst="ellipse">
            <a:avLst/>
          </a:prstGeom>
          <a:gradFill>
            <a:gsLst>
              <a:gs pos="0">
                <a:srgbClr val="26B4D4"/>
              </a:gs>
              <a:gs pos="100000">
                <a:srgbClr val="9E2986"/>
              </a:gs>
            </a:gsLst>
            <a:lin ang="8100000" scaled="1"/>
          </a:gradFill>
          <a:ln w="25400">
            <a:solidFill>
              <a:schemeClr val="bg1"/>
            </a:solidFill>
          </a:ln>
        </p:spPr>
        <p:txBody>
          <a:bodyPr lIns="90000" tIns="90000" rIns="90000" bIns="90000" anchor="ctr" anchorCtr="0"/>
          <a:lstStyle>
            <a:lvl1pPr algn="ct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grpSp>
        <p:nvGrpSpPr>
          <p:cNvPr id="22" name="Group 18">
            <a:extLst>
              <a:ext uri="{FF2B5EF4-FFF2-40B4-BE49-F238E27FC236}">
                <a16:creationId xmlns:a16="http://schemas.microsoft.com/office/drawing/2014/main" id="{E81F7115-A7CB-4EA6-8B98-D69A2652813D}"/>
              </a:ext>
            </a:extLst>
          </p:cNvPr>
          <p:cNvGrpSpPr/>
          <p:nvPr userDrawn="1"/>
        </p:nvGrpSpPr>
        <p:grpSpPr>
          <a:xfrm>
            <a:off x="3591199" y="718734"/>
            <a:ext cx="4998718" cy="734207"/>
            <a:chOff x="3596642" y="531886"/>
            <a:chExt cx="4998718" cy="734207"/>
          </a:xfrm>
        </p:grpSpPr>
        <p:sp>
          <p:nvSpPr>
            <p:cNvPr id="23" name="Title 6">
              <a:extLst>
                <a:ext uri="{FF2B5EF4-FFF2-40B4-BE49-F238E27FC236}">
                  <a16:creationId xmlns:a16="http://schemas.microsoft.com/office/drawing/2014/main" id="{D39ABFBB-455E-4719-AD1A-3492C3F98EFE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3596642" y="531886"/>
              <a:ext cx="4998718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defRPr sz="2800">
                  <a:solidFill>
                    <a:schemeClr val="bg2"/>
                  </a:solidFill>
                  <a:latin typeface="Raleway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defRPr sz="2400">
                  <a:solidFill>
                    <a:schemeClr val="bg2"/>
                  </a:solidFill>
                  <a:latin typeface="Raleway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 sz="2000">
                  <a:solidFill>
                    <a:schemeClr val="bg2"/>
                  </a:solidFill>
                  <a:latin typeface="Raleway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9pPr>
            </a:lstStyle>
            <a:p>
              <a: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kern="1200">
                  <a:solidFill>
                    <a:srgbClr val="9E2986"/>
                  </a:solidFill>
                  <a:latin typeface="Gravur Condensed Bold" pitchFamily="50" charset="0"/>
                  <a:ea typeface="Gravur-CondensedBold" charset="0"/>
                  <a:cs typeface="Gravur-CondensedBold" charset="0"/>
                </a:rPr>
                <a:t>Contents</a:t>
              </a:r>
            </a:p>
          </p:txBody>
        </p:sp>
        <p:cxnSp>
          <p:nvCxnSpPr>
            <p:cNvPr id="24" name="Straight Connector 20">
              <a:extLst>
                <a:ext uri="{FF2B5EF4-FFF2-40B4-BE49-F238E27FC236}">
                  <a16:creationId xmlns:a16="http://schemas.microsoft.com/office/drawing/2014/main" id="{50E8A428-0D76-47A2-9907-A0F31983ABC6}"/>
                </a:ext>
              </a:extLst>
            </p:cNvPr>
            <p:cNvCxnSpPr/>
            <p:nvPr/>
          </p:nvCxnSpPr>
          <p:spPr>
            <a:xfrm>
              <a:off x="5031068" y="1266093"/>
              <a:ext cx="2129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5354651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D9649A-4F4E-4D0F-B8B9-7462A01D3C6A}"/>
              </a:ext>
            </a:extLst>
          </p:cNvPr>
          <p:cNvSpPr/>
          <p:nvPr userDrawn="1"/>
        </p:nvSpPr>
        <p:spPr>
          <a:xfrm>
            <a:off x="0" y="0"/>
            <a:ext cx="947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6350" y="888558"/>
            <a:ext cx="8060833" cy="953505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60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presentation title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6350" y="2315966"/>
            <a:ext cx="8060833" cy="953505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32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presentation subtitle</a:t>
            </a:r>
            <a:endParaRPr lang="en-DE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5FCC5A3-56E2-7A43-977A-8AD76618D0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792611" y="3873993"/>
            <a:ext cx="3492638" cy="587326"/>
          </a:xfrm>
          <a:prstGeom prst="roundRect">
            <a:avLst/>
          </a:prstGeom>
          <a:solidFill>
            <a:srgbClr val="25B1D1"/>
          </a:solidFill>
          <a:effectLst>
            <a:softEdge rad="0"/>
          </a:effectLst>
        </p:spPr>
        <p:txBody>
          <a:bodyPr rIns="360000" anchor="ctr" anchorCtr="0"/>
          <a:lstStyle>
            <a:lvl1pPr marL="0" indent="0" algn="r">
              <a:buNone/>
              <a:defRPr sz="20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DATE</a:t>
            </a:r>
            <a:endParaRPr lang="en-D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947602-A4DF-EB46-921A-7BDFE7CBF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6350" y="5065841"/>
            <a:ext cx="8060833" cy="9535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presenter name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presenter position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presenter 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3746963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7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7408" y="1611551"/>
            <a:ext cx="7635121" cy="5873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tabLst/>
              <a:defRPr sz="36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section name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7408" y="2401976"/>
            <a:ext cx="7635121" cy="39347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tabLst/>
              <a:defRPr sz="2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section subtitle</a:t>
            </a:r>
            <a:endParaRPr lang="en-DE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5FCC5A3-56E2-7A43-977A-8AD76618D0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430911" y="1611551"/>
            <a:ext cx="3492638" cy="587326"/>
          </a:xfrm>
          <a:prstGeom prst="roundRect">
            <a:avLst/>
          </a:prstGeom>
          <a:solidFill>
            <a:srgbClr val="25B1D1"/>
          </a:solidFill>
          <a:effectLst>
            <a:softEdge rad="0"/>
          </a:effectLst>
        </p:spPr>
        <p:txBody>
          <a:bodyPr rIns="360000" anchor="ctr" anchorCtr="0"/>
          <a:lstStyle>
            <a:lvl1pPr marL="0" indent="0" algn="r">
              <a:spcBef>
                <a:spcPts val="600"/>
              </a:spcBef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Nº</a:t>
            </a:r>
            <a:endParaRPr lang="en-DE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C2A10C76-042C-C640-A0C1-6098F6EE42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7408" y="3862525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0" indent="0" algn="ctr">
              <a:spcBef>
                <a:spcPts val="600"/>
              </a:spcBef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CB91D9FF-6FBB-534E-A404-0B9B459DA4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7407" y="4632210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0" indent="0" algn="ctr">
              <a:spcBef>
                <a:spcPts val="600"/>
              </a:spcBef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59FA2F-B203-FE41-BA46-DB787E82FA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7406" y="5401895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0" indent="0" algn="ctr">
              <a:spcBef>
                <a:spcPts val="600"/>
              </a:spcBef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7905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846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7408" y="871918"/>
            <a:ext cx="7635121" cy="5873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tabLst/>
              <a:defRPr sz="36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section name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7408" y="1662343"/>
            <a:ext cx="7635121" cy="39347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tabLst/>
              <a:defRPr sz="2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section subtitle</a:t>
            </a:r>
            <a:endParaRPr lang="en-DE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5FCC5A3-56E2-7A43-977A-8AD76618D0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430911" y="871918"/>
            <a:ext cx="3492638" cy="587326"/>
          </a:xfrm>
          <a:prstGeom prst="roundRect">
            <a:avLst/>
          </a:prstGeom>
          <a:solidFill>
            <a:srgbClr val="25B1D1"/>
          </a:solidFill>
          <a:effectLst>
            <a:softEdge rad="0"/>
          </a:effectLst>
        </p:spPr>
        <p:txBody>
          <a:bodyPr rIns="360000" anchor="ctr" anchorCtr="0"/>
          <a:lstStyle>
            <a:lvl1pPr marL="0" indent="0" algn="r">
              <a:spcBef>
                <a:spcPts val="600"/>
              </a:spcBef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Nº</a:t>
            </a:r>
            <a:endParaRPr lang="en-DE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C2A10C76-042C-C640-A0C1-6098F6EE42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7408" y="2411692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0" indent="0" algn="ctr">
              <a:spcBef>
                <a:spcPts val="600"/>
              </a:spcBef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CB91D9FF-6FBB-534E-A404-0B9B459DA4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7407" y="3181377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0" indent="0" algn="ctr">
              <a:spcBef>
                <a:spcPts val="600"/>
              </a:spcBef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59FA2F-B203-FE41-BA46-DB787E82FA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7406" y="3951062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0" indent="0" algn="ctr">
              <a:spcBef>
                <a:spcPts val="600"/>
              </a:spcBef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F587F54-CC9E-4A45-BC0A-05B3CEDBB5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7408" y="4720747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0" indent="0" algn="ctr">
              <a:spcBef>
                <a:spcPts val="600"/>
              </a:spcBef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1EA5806-D569-C04C-801A-35B7ECA6F8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7407" y="5490432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0" indent="0" algn="ctr">
              <a:spcBef>
                <a:spcPts val="600"/>
              </a:spcBef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2892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84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7408" y="598963"/>
            <a:ext cx="7635121" cy="58732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tabLst/>
              <a:defRPr sz="3600">
                <a:solidFill>
                  <a:schemeClr val="bg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goodbye message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7408" y="1389388"/>
            <a:ext cx="7635121" cy="3934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tabLst/>
              <a:defRPr sz="2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goodbye subtitle</a:t>
            </a:r>
            <a:endParaRPr lang="en-DE"/>
          </a:p>
        </p:txBody>
      </p:sp>
      <p:grpSp>
        <p:nvGrpSpPr>
          <p:cNvPr id="44" name="Google Shape;7410;p55">
            <a:extLst>
              <a:ext uri="{FF2B5EF4-FFF2-40B4-BE49-F238E27FC236}">
                <a16:creationId xmlns:a16="http://schemas.microsoft.com/office/drawing/2014/main" id="{456D057C-C73F-894D-9B90-A3816855F166}"/>
              </a:ext>
            </a:extLst>
          </p:cNvPr>
          <p:cNvGrpSpPr/>
          <p:nvPr userDrawn="1"/>
        </p:nvGrpSpPr>
        <p:grpSpPr>
          <a:xfrm>
            <a:off x="1347408" y="2757370"/>
            <a:ext cx="538346" cy="491278"/>
            <a:chOff x="1958520" y="2302574"/>
            <a:chExt cx="359213" cy="327807"/>
          </a:xfrm>
          <a:solidFill>
            <a:schemeClr val="bg1"/>
          </a:solidFill>
        </p:grpSpPr>
        <p:sp>
          <p:nvSpPr>
            <p:cNvPr id="45" name="Google Shape;7411;p55">
              <a:extLst>
                <a:ext uri="{FF2B5EF4-FFF2-40B4-BE49-F238E27FC236}">
                  <a16:creationId xmlns:a16="http://schemas.microsoft.com/office/drawing/2014/main" id="{E5EACA8C-1C35-5944-85E0-5952CC233512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412;p55">
              <a:extLst>
                <a:ext uri="{FF2B5EF4-FFF2-40B4-BE49-F238E27FC236}">
                  <a16:creationId xmlns:a16="http://schemas.microsoft.com/office/drawing/2014/main" id="{3081B0A5-CBC9-E248-9EF8-6F3A733A67C9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13;p55">
              <a:extLst>
                <a:ext uri="{FF2B5EF4-FFF2-40B4-BE49-F238E27FC236}">
                  <a16:creationId xmlns:a16="http://schemas.microsoft.com/office/drawing/2014/main" id="{3F85041E-5DA9-FC43-BB08-6F13A7A80E43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B3CBF42E-82A5-0D47-9755-B0BCB5899E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45027" y="2781872"/>
            <a:ext cx="2795463" cy="393478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tabLst/>
              <a:defRPr sz="1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website</a:t>
            </a:r>
            <a:endParaRPr lang="en-DE"/>
          </a:p>
        </p:txBody>
      </p:sp>
      <p:grpSp>
        <p:nvGrpSpPr>
          <p:cNvPr id="59" name="Google Shape;10935;p61">
            <a:extLst>
              <a:ext uri="{FF2B5EF4-FFF2-40B4-BE49-F238E27FC236}">
                <a16:creationId xmlns:a16="http://schemas.microsoft.com/office/drawing/2014/main" id="{28BDCC06-02B2-CC48-BAA8-DAE36DFB2D17}"/>
              </a:ext>
            </a:extLst>
          </p:cNvPr>
          <p:cNvGrpSpPr/>
          <p:nvPr userDrawn="1"/>
        </p:nvGrpSpPr>
        <p:grpSpPr>
          <a:xfrm>
            <a:off x="1456719" y="3581280"/>
            <a:ext cx="348477" cy="373251"/>
            <a:chOff x="5170480" y="2934639"/>
            <a:chExt cx="261929" cy="280550"/>
          </a:xfrm>
        </p:grpSpPr>
        <p:sp>
          <p:nvSpPr>
            <p:cNvPr id="60" name="Google Shape;10936;p61">
              <a:extLst>
                <a:ext uri="{FF2B5EF4-FFF2-40B4-BE49-F238E27FC236}">
                  <a16:creationId xmlns:a16="http://schemas.microsoft.com/office/drawing/2014/main" id="{BBC4D4A6-DE04-9E46-AA39-930045349E52}"/>
                </a:ext>
              </a:extLst>
            </p:cNvPr>
            <p:cNvSpPr/>
            <p:nvPr/>
          </p:nvSpPr>
          <p:spPr>
            <a:xfrm>
              <a:off x="5170480" y="2934639"/>
              <a:ext cx="243340" cy="280550"/>
            </a:xfrm>
            <a:custGeom>
              <a:avLst/>
              <a:gdLst/>
              <a:ahLst/>
              <a:cxnLst/>
              <a:rect l="l" t="t" r="r" b="b"/>
              <a:pathLst>
                <a:path w="7645" h="8814" extrusionOk="0">
                  <a:moveTo>
                    <a:pt x="4192" y="301"/>
                  </a:moveTo>
                  <a:lnTo>
                    <a:pt x="5228" y="1337"/>
                  </a:lnTo>
                  <a:lnTo>
                    <a:pt x="3144" y="1337"/>
                  </a:lnTo>
                  <a:lnTo>
                    <a:pt x="4192" y="301"/>
                  </a:lnTo>
                  <a:close/>
                  <a:moveTo>
                    <a:pt x="4190" y="0"/>
                  </a:moveTo>
                  <a:cubicBezTo>
                    <a:pt x="4156" y="0"/>
                    <a:pt x="4120" y="9"/>
                    <a:pt x="4097" y="27"/>
                  </a:cubicBezTo>
                  <a:lnTo>
                    <a:pt x="2787" y="1337"/>
                  </a:lnTo>
                  <a:lnTo>
                    <a:pt x="703" y="1337"/>
                  </a:lnTo>
                  <a:cubicBezTo>
                    <a:pt x="632" y="1337"/>
                    <a:pt x="572" y="1396"/>
                    <a:pt x="572" y="1480"/>
                  </a:cubicBezTo>
                  <a:lnTo>
                    <a:pt x="572" y="3623"/>
                  </a:lnTo>
                  <a:lnTo>
                    <a:pt x="144" y="3623"/>
                  </a:lnTo>
                  <a:cubicBezTo>
                    <a:pt x="60" y="3623"/>
                    <a:pt x="1" y="3682"/>
                    <a:pt x="1" y="3754"/>
                  </a:cubicBezTo>
                  <a:lnTo>
                    <a:pt x="1" y="8683"/>
                  </a:lnTo>
                  <a:cubicBezTo>
                    <a:pt x="1" y="8754"/>
                    <a:pt x="60" y="8814"/>
                    <a:pt x="144" y="8814"/>
                  </a:cubicBezTo>
                  <a:lnTo>
                    <a:pt x="1489" y="8814"/>
                  </a:lnTo>
                  <a:cubicBezTo>
                    <a:pt x="1572" y="8814"/>
                    <a:pt x="1632" y="8754"/>
                    <a:pt x="1632" y="8683"/>
                  </a:cubicBezTo>
                  <a:cubicBezTo>
                    <a:pt x="1632" y="8599"/>
                    <a:pt x="1572" y="8540"/>
                    <a:pt x="1489" y="8540"/>
                  </a:cubicBezTo>
                  <a:lnTo>
                    <a:pt x="275" y="8540"/>
                  </a:lnTo>
                  <a:lnTo>
                    <a:pt x="275" y="4004"/>
                  </a:lnTo>
                  <a:lnTo>
                    <a:pt x="882" y="4456"/>
                  </a:lnTo>
                  <a:cubicBezTo>
                    <a:pt x="904" y="4469"/>
                    <a:pt x="928" y="4476"/>
                    <a:pt x="952" y="4476"/>
                  </a:cubicBezTo>
                  <a:cubicBezTo>
                    <a:pt x="992" y="4476"/>
                    <a:pt x="1031" y="4458"/>
                    <a:pt x="1061" y="4420"/>
                  </a:cubicBezTo>
                  <a:cubicBezTo>
                    <a:pt x="1108" y="4361"/>
                    <a:pt x="1096" y="4289"/>
                    <a:pt x="1037" y="4242"/>
                  </a:cubicBezTo>
                  <a:lnTo>
                    <a:pt x="834" y="4087"/>
                  </a:lnTo>
                  <a:lnTo>
                    <a:pt x="834" y="3766"/>
                  </a:lnTo>
                  <a:lnTo>
                    <a:pt x="834" y="3754"/>
                  </a:lnTo>
                  <a:lnTo>
                    <a:pt x="834" y="3730"/>
                  </a:lnTo>
                  <a:lnTo>
                    <a:pt x="834" y="1610"/>
                  </a:lnTo>
                  <a:lnTo>
                    <a:pt x="7371" y="1610"/>
                  </a:lnTo>
                  <a:lnTo>
                    <a:pt x="7371" y="2099"/>
                  </a:lnTo>
                  <a:cubicBezTo>
                    <a:pt x="7371" y="2170"/>
                    <a:pt x="7430" y="2230"/>
                    <a:pt x="7502" y="2230"/>
                  </a:cubicBezTo>
                  <a:cubicBezTo>
                    <a:pt x="7585" y="2230"/>
                    <a:pt x="7645" y="2170"/>
                    <a:pt x="7645" y="2099"/>
                  </a:cubicBezTo>
                  <a:lnTo>
                    <a:pt x="7645" y="1468"/>
                  </a:lnTo>
                  <a:cubicBezTo>
                    <a:pt x="7633" y="1396"/>
                    <a:pt x="7573" y="1337"/>
                    <a:pt x="7490" y="1337"/>
                  </a:cubicBezTo>
                  <a:lnTo>
                    <a:pt x="5585" y="1337"/>
                  </a:lnTo>
                  <a:lnTo>
                    <a:pt x="4275" y="27"/>
                  </a:lnTo>
                  <a:cubicBezTo>
                    <a:pt x="4257" y="9"/>
                    <a:pt x="4225" y="0"/>
                    <a:pt x="419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937;p61">
              <a:extLst>
                <a:ext uri="{FF2B5EF4-FFF2-40B4-BE49-F238E27FC236}">
                  <a16:creationId xmlns:a16="http://schemas.microsoft.com/office/drawing/2014/main" id="{01B13783-C3BC-2146-A718-4C38FC03C653}"/>
                </a:ext>
              </a:extLst>
            </p:cNvPr>
            <p:cNvSpPr/>
            <p:nvPr/>
          </p:nvSpPr>
          <p:spPr>
            <a:xfrm>
              <a:off x="5217493" y="3007116"/>
              <a:ext cx="34122" cy="34122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810" y="262"/>
                  </a:moveTo>
                  <a:lnTo>
                    <a:pt x="810" y="810"/>
                  </a:lnTo>
                  <a:lnTo>
                    <a:pt x="274" y="810"/>
                  </a:lnTo>
                  <a:lnTo>
                    <a:pt x="274" y="262"/>
                  </a:lnTo>
                  <a:close/>
                  <a:moveTo>
                    <a:pt x="143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941"/>
                  </a:lnTo>
                  <a:cubicBezTo>
                    <a:pt x="0" y="1012"/>
                    <a:pt x="60" y="1072"/>
                    <a:pt x="143" y="1072"/>
                  </a:cubicBezTo>
                  <a:lnTo>
                    <a:pt x="941" y="1072"/>
                  </a:lnTo>
                  <a:cubicBezTo>
                    <a:pt x="1012" y="1072"/>
                    <a:pt x="1072" y="1012"/>
                    <a:pt x="1072" y="941"/>
                  </a:cubicBezTo>
                  <a:lnTo>
                    <a:pt x="1072" y="131"/>
                  </a:lnTo>
                  <a:cubicBezTo>
                    <a:pt x="1060" y="60"/>
                    <a:pt x="1000" y="0"/>
                    <a:pt x="94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938;p61">
              <a:extLst>
                <a:ext uri="{FF2B5EF4-FFF2-40B4-BE49-F238E27FC236}">
                  <a16:creationId xmlns:a16="http://schemas.microsoft.com/office/drawing/2014/main" id="{45D04D90-9AE8-EB47-83C9-5FD387E5E4B0}"/>
                </a:ext>
              </a:extLst>
            </p:cNvPr>
            <p:cNvSpPr/>
            <p:nvPr/>
          </p:nvSpPr>
          <p:spPr>
            <a:xfrm>
              <a:off x="5264474" y="3007116"/>
              <a:ext cx="26196" cy="8371"/>
            </a:xfrm>
            <a:custGeom>
              <a:avLst/>
              <a:gdLst/>
              <a:ahLst/>
              <a:cxnLst/>
              <a:rect l="l" t="t" r="r" b="b"/>
              <a:pathLst>
                <a:path w="823" h="263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62"/>
                    <a:pt x="132" y="262"/>
                  </a:cubicBezTo>
                  <a:lnTo>
                    <a:pt x="679" y="262"/>
                  </a:lnTo>
                  <a:cubicBezTo>
                    <a:pt x="763" y="262"/>
                    <a:pt x="822" y="215"/>
                    <a:pt x="822" y="131"/>
                  </a:cubicBezTo>
                  <a:cubicBezTo>
                    <a:pt x="822" y="60"/>
                    <a:pt x="763" y="0"/>
                    <a:pt x="6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939;p61">
              <a:extLst>
                <a:ext uri="{FF2B5EF4-FFF2-40B4-BE49-F238E27FC236}">
                  <a16:creationId xmlns:a16="http://schemas.microsoft.com/office/drawing/2014/main" id="{EE434B76-A4E3-DA47-B5D6-04290F9E3954}"/>
                </a:ext>
              </a:extLst>
            </p:cNvPr>
            <p:cNvSpPr/>
            <p:nvPr/>
          </p:nvSpPr>
          <p:spPr>
            <a:xfrm>
              <a:off x="5264856" y="3029079"/>
              <a:ext cx="86068" cy="8371"/>
            </a:xfrm>
            <a:custGeom>
              <a:avLst/>
              <a:gdLst/>
              <a:ahLst/>
              <a:cxnLst/>
              <a:rect l="l" t="t" r="r" b="b"/>
              <a:pathLst>
                <a:path w="2704" h="263" extrusionOk="0">
                  <a:moveTo>
                    <a:pt x="143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03"/>
                    <a:pt x="60" y="263"/>
                    <a:pt x="143" y="263"/>
                  </a:cubicBezTo>
                  <a:lnTo>
                    <a:pt x="2560" y="263"/>
                  </a:lnTo>
                  <a:cubicBezTo>
                    <a:pt x="2644" y="263"/>
                    <a:pt x="2703" y="203"/>
                    <a:pt x="2703" y="132"/>
                  </a:cubicBezTo>
                  <a:cubicBezTo>
                    <a:pt x="2679" y="60"/>
                    <a:pt x="2620" y="1"/>
                    <a:pt x="25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940;p61">
              <a:extLst>
                <a:ext uri="{FF2B5EF4-FFF2-40B4-BE49-F238E27FC236}">
                  <a16:creationId xmlns:a16="http://schemas.microsoft.com/office/drawing/2014/main" id="{87F29E8B-138E-4B4E-B089-36DF53BC7F4D}"/>
                </a:ext>
              </a:extLst>
            </p:cNvPr>
            <p:cNvSpPr/>
            <p:nvPr/>
          </p:nvSpPr>
          <p:spPr>
            <a:xfrm>
              <a:off x="5227710" y="3062819"/>
              <a:ext cx="51565" cy="8753"/>
            </a:xfrm>
            <a:custGeom>
              <a:avLst/>
              <a:gdLst/>
              <a:ahLst/>
              <a:cxnLst/>
              <a:rect l="l" t="t" r="r" b="b"/>
              <a:pathLst>
                <a:path w="1620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1489" y="274"/>
                  </a:lnTo>
                  <a:cubicBezTo>
                    <a:pt x="1560" y="274"/>
                    <a:pt x="1620" y="215"/>
                    <a:pt x="1620" y="143"/>
                  </a:cubicBezTo>
                  <a:cubicBezTo>
                    <a:pt x="1620" y="72"/>
                    <a:pt x="1560" y="0"/>
                    <a:pt x="148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941;p61">
              <a:extLst>
                <a:ext uri="{FF2B5EF4-FFF2-40B4-BE49-F238E27FC236}">
                  <a16:creationId xmlns:a16="http://schemas.microsoft.com/office/drawing/2014/main" id="{29771DC4-0F5A-3447-A24C-E68883A10029}"/>
                </a:ext>
              </a:extLst>
            </p:cNvPr>
            <p:cNvSpPr/>
            <p:nvPr/>
          </p:nvSpPr>
          <p:spPr>
            <a:xfrm>
              <a:off x="5196644" y="3182945"/>
              <a:ext cx="42461" cy="8371"/>
            </a:xfrm>
            <a:custGeom>
              <a:avLst/>
              <a:gdLst/>
              <a:ahLst/>
              <a:cxnLst/>
              <a:rect l="l" t="t" r="r" b="b"/>
              <a:pathLst>
                <a:path w="1334" h="263" extrusionOk="0">
                  <a:moveTo>
                    <a:pt x="143" y="1"/>
                  </a:moveTo>
                  <a:cubicBezTo>
                    <a:pt x="60" y="1"/>
                    <a:pt x="0" y="60"/>
                    <a:pt x="0" y="132"/>
                  </a:cubicBezTo>
                  <a:cubicBezTo>
                    <a:pt x="0" y="203"/>
                    <a:pt x="60" y="263"/>
                    <a:pt x="143" y="263"/>
                  </a:cubicBezTo>
                  <a:lnTo>
                    <a:pt x="1191" y="263"/>
                  </a:lnTo>
                  <a:cubicBezTo>
                    <a:pt x="1274" y="263"/>
                    <a:pt x="1334" y="203"/>
                    <a:pt x="1334" y="132"/>
                  </a:cubicBezTo>
                  <a:cubicBezTo>
                    <a:pt x="1310" y="60"/>
                    <a:pt x="1274" y="1"/>
                    <a:pt x="11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942;p61">
              <a:extLst>
                <a:ext uri="{FF2B5EF4-FFF2-40B4-BE49-F238E27FC236}">
                  <a16:creationId xmlns:a16="http://schemas.microsoft.com/office/drawing/2014/main" id="{7D6DC928-69B0-BD4F-BFF0-D6583F51D969}"/>
                </a:ext>
              </a:extLst>
            </p:cNvPr>
            <p:cNvSpPr/>
            <p:nvPr/>
          </p:nvSpPr>
          <p:spPr>
            <a:xfrm>
              <a:off x="5210299" y="3013928"/>
              <a:ext cx="222110" cy="201261"/>
            </a:xfrm>
            <a:custGeom>
              <a:avLst/>
              <a:gdLst/>
              <a:ahLst/>
              <a:cxnLst/>
              <a:rect l="l" t="t" r="r" b="b"/>
              <a:pathLst>
                <a:path w="6978" h="6323" extrusionOk="0">
                  <a:moveTo>
                    <a:pt x="4679" y="2632"/>
                  </a:moveTo>
                  <a:lnTo>
                    <a:pt x="4274" y="2929"/>
                  </a:lnTo>
                  <a:lnTo>
                    <a:pt x="1441" y="2929"/>
                  </a:lnTo>
                  <a:lnTo>
                    <a:pt x="1024" y="2632"/>
                  </a:lnTo>
                  <a:close/>
                  <a:moveTo>
                    <a:pt x="3905" y="3168"/>
                  </a:moveTo>
                  <a:lnTo>
                    <a:pt x="3500" y="3465"/>
                  </a:lnTo>
                  <a:lnTo>
                    <a:pt x="2179" y="3465"/>
                  </a:lnTo>
                  <a:lnTo>
                    <a:pt x="1774" y="3168"/>
                  </a:lnTo>
                  <a:close/>
                  <a:moveTo>
                    <a:pt x="3143" y="3727"/>
                  </a:moveTo>
                  <a:lnTo>
                    <a:pt x="2846" y="3942"/>
                  </a:lnTo>
                  <a:lnTo>
                    <a:pt x="2548" y="3727"/>
                  </a:lnTo>
                  <a:close/>
                  <a:moveTo>
                    <a:pt x="6239" y="1"/>
                  </a:moveTo>
                  <a:cubicBezTo>
                    <a:pt x="6167" y="1"/>
                    <a:pt x="6108" y="48"/>
                    <a:pt x="6108" y="132"/>
                  </a:cubicBezTo>
                  <a:lnTo>
                    <a:pt x="6108" y="1263"/>
                  </a:lnTo>
                  <a:lnTo>
                    <a:pt x="6108" y="1596"/>
                  </a:lnTo>
                  <a:lnTo>
                    <a:pt x="5036" y="2382"/>
                  </a:lnTo>
                  <a:lnTo>
                    <a:pt x="667" y="2382"/>
                  </a:lnTo>
                  <a:lnTo>
                    <a:pt x="226" y="2060"/>
                  </a:lnTo>
                  <a:cubicBezTo>
                    <a:pt x="204" y="2047"/>
                    <a:pt x="180" y="2040"/>
                    <a:pt x="156" y="2040"/>
                  </a:cubicBezTo>
                  <a:cubicBezTo>
                    <a:pt x="116" y="2040"/>
                    <a:pt x="77" y="2059"/>
                    <a:pt x="48" y="2096"/>
                  </a:cubicBezTo>
                  <a:cubicBezTo>
                    <a:pt x="0" y="2156"/>
                    <a:pt x="24" y="2227"/>
                    <a:pt x="83" y="2275"/>
                  </a:cubicBezTo>
                  <a:lnTo>
                    <a:pt x="2786" y="4203"/>
                  </a:lnTo>
                  <a:cubicBezTo>
                    <a:pt x="2810" y="4221"/>
                    <a:pt x="2837" y="4230"/>
                    <a:pt x="2863" y="4230"/>
                  </a:cubicBezTo>
                  <a:cubicBezTo>
                    <a:pt x="2890" y="4230"/>
                    <a:pt x="2917" y="4221"/>
                    <a:pt x="2941" y="4203"/>
                  </a:cubicBezTo>
                  <a:lnTo>
                    <a:pt x="6703" y="1513"/>
                  </a:lnTo>
                  <a:lnTo>
                    <a:pt x="6703" y="6049"/>
                  </a:lnTo>
                  <a:lnTo>
                    <a:pt x="786" y="6049"/>
                  </a:lnTo>
                  <a:cubicBezTo>
                    <a:pt x="702" y="6049"/>
                    <a:pt x="643" y="6108"/>
                    <a:pt x="643" y="6192"/>
                  </a:cubicBezTo>
                  <a:cubicBezTo>
                    <a:pt x="643" y="6263"/>
                    <a:pt x="702" y="6323"/>
                    <a:pt x="786" y="6323"/>
                  </a:cubicBezTo>
                  <a:lnTo>
                    <a:pt x="6834" y="6323"/>
                  </a:lnTo>
                  <a:cubicBezTo>
                    <a:pt x="6918" y="6323"/>
                    <a:pt x="6977" y="6263"/>
                    <a:pt x="6977" y="6192"/>
                  </a:cubicBezTo>
                  <a:lnTo>
                    <a:pt x="6977" y="1263"/>
                  </a:lnTo>
                  <a:cubicBezTo>
                    <a:pt x="6941" y="1263"/>
                    <a:pt x="6941" y="1239"/>
                    <a:pt x="6941" y="1239"/>
                  </a:cubicBezTo>
                  <a:cubicBezTo>
                    <a:pt x="6929" y="1191"/>
                    <a:pt x="6882" y="1132"/>
                    <a:pt x="6810" y="1132"/>
                  </a:cubicBezTo>
                  <a:lnTo>
                    <a:pt x="6370" y="1132"/>
                  </a:lnTo>
                  <a:lnTo>
                    <a:pt x="6370" y="132"/>
                  </a:lnTo>
                  <a:cubicBezTo>
                    <a:pt x="6370" y="48"/>
                    <a:pt x="6310" y="1"/>
                    <a:pt x="6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4A587EF0-8583-9945-B79F-431ADB828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45027" y="3599594"/>
            <a:ext cx="2795463" cy="393478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tabLst/>
              <a:defRPr sz="1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email address</a:t>
            </a:r>
            <a:endParaRPr lang="en-DE"/>
          </a:p>
        </p:txBody>
      </p:sp>
      <p:grpSp>
        <p:nvGrpSpPr>
          <p:cNvPr id="68" name="Google Shape;10758;p61">
            <a:extLst>
              <a:ext uri="{FF2B5EF4-FFF2-40B4-BE49-F238E27FC236}">
                <a16:creationId xmlns:a16="http://schemas.microsoft.com/office/drawing/2014/main" id="{DD679451-04E9-DD4A-94B4-9FB04C294C28}"/>
              </a:ext>
            </a:extLst>
          </p:cNvPr>
          <p:cNvGrpSpPr/>
          <p:nvPr userDrawn="1"/>
        </p:nvGrpSpPr>
        <p:grpSpPr>
          <a:xfrm>
            <a:off x="1386401" y="4382500"/>
            <a:ext cx="460360" cy="459894"/>
            <a:chOff x="4201447" y="3817349"/>
            <a:chExt cx="346024" cy="345674"/>
          </a:xfrm>
          <a:solidFill>
            <a:schemeClr val="bg1"/>
          </a:solidFill>
        </p:grpSpPr>
        <p:sp>
          <p:nvSpPr>
            <p:cNvPr id="69" name="Google Shape;10759;p61">
              <a:extLst>
                <a:ext uri="{FF2B5EF4-FFF2-40B4-BE49-F238E27FC236}">
                  <a16:creationId xmlns:a16="http://schemas.microsoft.com/office/drawing/2014/main" id="{EEB342D9-0627-974F-A4ED-B1ECADABB028}"/>
                </a:ext>
              </a:extLst>
            </p:cNvPr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760;p61">
              <a:extLst>
                <a:ext uri="{FF2B5EF4-FFF2-40B4-BE49-F238E27FC236}">
                  <a16:creationId xmlns:a16="http://schemas.microsoft.com/office/drawing/2014/main" id="{01092CF2-1FD4-BF48-8142-487CFDDEB4B8}"/>
                </a:ext>
              </a:extLst>
            </p:cNvPr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10745;p61">
            <a:extLst>
              <a:ext uri="{FF2B5EF4-FFF2-40B4-BE49-F238E27FC236}">
                <a16:creationId xmlns:a16="http://schemas.microsoft.com/office/drawing/2014/main" id="{50526588-C40D-4F4D-80E1-E80972CC15A5}"/>
              </a:ext>
            </a:extLst>
          </p:cNvPr>
          <p:cNvGrpSpPr/>
          <p:nvPr userDrawn="1"/>
        </p:nvGrpSpPr>
        <p:grpSpPr>
          <a:xfrm>
            <a:off x="1386380" y="6016546"/>
            <a:ext cx="460402" cy="459894"/>
            <a:chOff x="3752358" y="3817349"/>
            <a:chExt cx="346056" cy="345674"/>
          </a:xfrm>
          <a:solidFill>
            <a:schemeClr val="bg1"/>
          </a:solidFill>
        </p:grpSpPr>
        <p:sp>
          <p:nvSpPr>
            <p:cNvPr id="72" name="Google Shape;10746;p61">
              <a:extLst>
                <a:ext uri="{FF2B5EF4-FFF2-40B4-BE49-F238E27FC236}">
                  <a16:creationId xmlns:a16="http://schemas.microsoft.com/office/drawing/2014/main" id="{A2855DA4-C57C-094A-B2F8-CA7A47FBB087}"/>
                </a:ext>
              </a:extLst>
            </p:cNvPr>
            <p:cNvSpPr/>
            <p:nvPr/>
          </p:nvSpPr>
          <p:spPr>
            <a:xfrm>
              <a:off x="375235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28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47;p61">
              <a:extLst>
                <a:ext uri="{FF2B5EF4-FFF2-40B4-BE49-F238E27FC236}">
                  <a16:creationId xmlns:a16="http://schemas.microsoft.com/office/drawing/2014/main" id="{FED9DF3C-DC59-D34E-9B11-4AA8F65D294D}"/>
                </a:ext>
              </a:extLst>
            </p:cNvPr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48;p61">
              <a:extLst>
                <a:ext uri="{FF2B5EF4-FFF2-40B4-BE49-F238E27FC236}">
                  <a16:creationId xmlns:a16="http://schemas.microsoft.com/office/drawing/2014/main" id="{5B9FDF5E-EA8F-B04E-AAFB-CEF16EDF0533}"/>
                </a:ext>
              </a:extLst>
            </p:cNvPr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49;p61">
              <a:extLst>
                <a:ext uri="{FF2B5EF4-FFF2-40B4-BE49-F238E27FC236}">
                  <a16:creationId xmlns:a16="http://schemas.microsoft.com/office/drawing/2014/main" id="{D946ED08-FE9D-9A43-814F-DB7C7C7151ED}"/>
                </a:ext>
              </a:extLst>
            </p:cNvPr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10739;p61">
            <a:extLst>
              <a:ext uri="{FF2B5EF4-FFF2-40B4-BE49-F238E27FC236}">
                <a16:creationId xmlns:a16="http://schemas.microsoft.com/office/drawing/2014/main" id="{0EF3DD1E-183F-F54D-8FB3-72CD89E55E72}"/>
              </a:ext>
            </a:extLst>
          </p:cNvPr>
          <p:cNvSpPr/>
          <p:nvPr userDrawn="1"/>
        </p:nvSpPr>
        <p:spPr>
          <a:xfrm>
            <a:off x="1386634" y="5189251"/>
            <a:ext cx="459894" cy="460402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39703721-999F-2A4C-BE13-0FD4CB3D89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5027" y="4417316"/>
            <a:ext cx="2795463" cy="393478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tabLst/>
              <a:defRPr sz="1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Twitter account</a:t>
            </a:r>
            <a:endParaRPr lang="en-DE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9271EC80-0D48-DE46-8DA7-FCC73C2ED6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27" y="5235038"/>
            <a:ext cx="2795463" cy="393478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tabLst/>
              <a:defRPr sz="1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Facebook account</a:t>
            </a:r>
            <a:endParaRPr lang="en-DE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73E1BAFF-028E-EB4E-9036-7C52BFA2B7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5027" y="6052761"/>
            <a:ext cx="2795463" cy="393478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tabLst/>
              <a:defRPr sz="1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LinkedIn account</a:t>
            </a:r>
            <a:endParaRPr lang="en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00D030-F291-4C4D-A167-309FD4F99818}"/>
              </a:ext>
            </a:extLst>
          </p:cNvPr>
          <p:cNvSpPr/>
          <p:nvPr userDrawn="1"/>
        </p:nvSpPr>
        <p:spPr>
          <a:xfrm>
            <a:off x="2099767" y="2144682"/>
            <a:ext cx="2581156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lnSpc>
                <a:spcPct val="90000"/>
              </a:lnSpc>
              <a:spcBef>
                <a:spcPts val="600"/>
              </a:spcBef>
            </a:pPr>
            <a:r>
              <a:rPr lang="en-GB" sz="1400">
                <a:solidFill>
                  <a:schemeClr val="bg1"/>
                </a:solidFill>
                <a:latin typeface="Gravur-Condensed" panose="02000506020000020004" pitchFamily="2" charset="0"/>
              </a:rPr>
              <a:t>Subscribe to our newsletter </a:t>
            </a:r>
            <a:r>
              <a:rPr lang="en-GB" sz="1400">
                <a:solidFill>
                  <a:schemeClr val="bg1"/>
                </a:solidFill>
                <a:latin typeface="Gravur-Condensed" panose="0200050602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DE" sz="1400">
              <a:solidFill>
                <a:schemeClr val="bg1"/>
              </a:solidFill>
              <a:latin typeface="Gravur-Condensed" panose="02000506020000020004" pitchFamily="2" charset="0"/>
            </a:endParaRPr>
          </a:p>
        </p:txBody>
      </p:sp>
      <p:grpSp>
        <p:nvGrpSpPr>
          <p:cNvPr id="56" name="Google Shape;9841;p59">
            <a:extLst>
              <a:ext uri="{FF2B5EF4-FFF2-40B4-BE49-F238E27FC236}">
                <a16:creationId xmlns:a16="http://schemas.microsoft.com/office/drawing/2014/main" id="{44EC22ED-5C3A-E440-A113-B50C5F014E7E}"/>
              </a:ext>
            </a:extLst>
          </p:cNvPr>
          <p:cNvGrpSpPr/>
          <p:nvPr userDrawn="1"/>
        </p:nvGrpSpPr>
        <p:grpSpPr>
          <a:xfrm>
            <a:off x="1457759" y="1985964"/>
            <a:ext cx="433079" cy="486880"/>
            <a:chOff x="3567553" y="1499912"/>
            <a:chExt cx="320022" cy="359778"/>
          </a:xfrm>
          <a:solidFill>
            <a:schemeClr val="bg1"/>
          </a:solidFill>
        </p:grpSpPr>
        <p:sp>
          <p:nvSpPr>
            <p:cNvPr id="57" name="Google Shape;9842;p59">
              <a:extLst>
                <a:ext uri="{FF2B5EF4-FFF2-40B4-BE49-F238E27FC236}">
                  <a16:creationId xmlns:a16="http://schemas.microsoft.com/office/drawing/2014/main" id="{9A5F6CC6-72B8-6342-BC65-0B7FF9885632}"/>
                </a:ext>
              </a:extLst>
            </p:cNvPr>
            <p:cNvSpPr/>
            <p:nvPr/>
          </p:nvSpPr>
          <p:spPr>
            <a:xfrm>
              <a:off x="3567553" y="1502933"/>
              <a:ext cx="263218" cy="356757"/>
            </a:xfrm>
            <a:custGeom>
              <a:avLst/>
              <a:gdLst/>
              <a:ahLst/>
              <a:cxnLst/>
              <a:rect l="l" t="t" r="r" b="b"/>
              <a:pathLst>
                <a:path w="8276" h="11217" extrusionOk="0">
                  <a:moveTo>
                    <a:pt x="1738" y="0"/>
                  </a:moveTo>
                  <a:cubicBezTo>
                    <a:pt x="1718" y="0"/>
                    <a:pt x="1698" y="4"/>
                    <a:pt x="1679" y="12"/>
                  </a:cubicBezTo>
                  <a:cubicBezTo>
                    <a:pt x="1227" y="179"/>
                    <a:pt x="905" y="632"/>
                    <a:pt x="905" y="1120"/>
                  </a:cubicBezTo>
                  <a:lnTo>
                    <a:pt x="905" y="8275"/>
                  </a:lnTo>
                  <a:lnTo>
                    <a:pt x="167" y="8275"/>
                  </a:lnTo>
                  <a:cubicBezTo>
                    <a:pt x="72" y="8275"/>
                    <a:pt x="1" y="8359"/>
                    <a:pt x="1" y="8442"/>
                  </a:cubicBezTo>
                  <a:lnTo>
                    <a:pt x="1" y="10145"/>
                  </a:lnTo>
                  <a:cubicBezTo>
                    <a:pt x="1" y="10716"/>
                    <a:pt x="477" y="11216"/>
                    <a:pt x="1072" y="11216"/>
                  </a:cubicBezTo>
                  <a:lnTo>
                    <a:pt x="7156" y="11216"/>
                  </a:lnTo>
                  <a:cubicBezTo>
                    <a:pt x="7775" y="11216"/>
                    <a:pt x="8275" y="10716"/>
                    <a:pt x="8275" y="10097"/>
                  </a:cubicBezTo>
                  <a:lnTo>
                    <a:pt x="8275" y="4930"/>
                  </a:lnTo>
                  <a:cubicBezTo>
                    <a:pt x="8252" y="4835"/>
                    <a:pt x="8168" y="4751"/>
                    <a:pt x="8073" y="4751"/>
                  </a:cubicBezTo>
                  <a:cubicBezTo>
                    <a:pt x="7978" y="4751"/>
                    <a:pt x="7906" y="4835"/>
                    <a:pt x="7906" y="4918"/>
                  </a:cubicBezTo>
                  <a:lnTo>
                    <a:pt x="7906" y="10085"/>
                  </a:lnTo>
                  <a:cubicBezTo>
                    <a:pt x="7906" y="10514"/>
                    <a:pt x="7561" y="10859"/>
                    <a:pt x="7132" y="10859"/>
                  </a:cubicBezTo>
                  <a:lnTo>
                    <a:pt x="7061" y="10859"/>
                  </a:lnTo>
                  <a:cubicBezTo>
                    <a:pt x="6680" y="10811"/>
                    <a:pt x="6406" y="10502"/>
                    <a:pt x="6406" y="10133"/>
                  </a:cubicBezTo>
                  <a:lnTo>
                    <a:pt x="6406" y="9609"/>
                  </a:lnTo>
                  <a:cubicBezTo>
                    <a:pt x="6406" y="9514"/>
                    <a:pt x="6323" y="9442"/>
                    <a:pt x="6239" y="9442"/>
                  </a:cubicBezTo>
                  <a:cubicBezTo>
                    <a:pt x="6144" y="9442"/>
                    <a:pt x="6073" y="9514"/>
                    <a:pt x="6073" y="9609"/>
                  </a:cubicBezTo>
                  <a:lnTo>
                    <a:pt x="6073" y="10133"/>
                  </a:lnTo>
                  <a:cubicBezTo>
                    <a:pt x="6073" y="10407"/>
                    <a:pt x="6180" y="10680"/>
                    <a:pt x="6370" y="10871"/>
                  </a:cubicBezTo>
                  <a:cubicBezTo>
                    <a:pt x="3459" y="10871"/>
                    <a:pt x="2120" y="10874"/>
                    <a:pt x="1492" y="10874"/>
                  </a:cubicBezTo>
                  <a:cubicBezTo>
                    <a:pt x="864" y="10874"/>
                    <a:pt x="947" y="10871"/>
                    <a:pt x="882" y="10859"/>
                  </a:cubicBezTo>
                  <a:cubicBezTo>
                    <a:pt x="548" y="10788"/>
                    <a:pt x="298" y="10490"/>
                    <a:pt x="298" y="10145"/>
                  </a:cubicBezTo>
                  <a:lnTo>
                    <a:pt x="298" y="8609"/>
                  </a:lnTo>
                  <a:lnTo>
                    <a:pt x="6073" y="8609"/>
                  </a:lnTo>
                  <a:lnTo>
                    <a:pt x="6073" y="8954"/>
                  </a:lnTo>
                  <a:cubicBezTo>
                    <a:pt x="6073" y="9037"/>
                    <a:pt x="6144" y="9121"/>
                    <a:pt x="6239" y="9121"/>
                  </a:cubicBezTo>
                  <a:cubicBezTo>
                    <a:pt x="6323" y="9121"/>
                    <a:pt x="6406" y="9037"/>
                    <a:pt x="6406" y="8954"/>
                  </a:cubicBezTo>
                  <a:lnTo>
                    <a:pt x="6406" y="8442"/>
                  </a:lnTo>
                  <a:cubicBezTo>
                    <a:pt x="6406" y="8359"/>
                    <a:pt x="6323" y="8275"/>
                    <a:pt x="6239" y="8275"/>
                  </a:cubicBezTo>
                  <a:lnTo>
                    <a:pt x="1227" y="8275"/>
                  </a:lnTo>
                  <a:lnTo>
                    <a:pt x="1227" y="1120"/>
                  </a:lnTo>
                  <a:cubicBezTo>
                    <a:pt x="1227" y="763"/>
                    <a:pt x="1441" y="441"/>
                    <a:pt x="1786" y="322"/>
                  </a:cubicBezTo>
                  <a:cubicBezTo>
                    <a:pt x="1882" y="286"/>
                    <a:pt x="1917" y="179"/>
                    <a:pt x="1894" y="108"/>
                  </a:cubicBezTo>
                  <a:cubicBezTo>
                    <a:pt x="1866" y="44"/>
                    <a:pt x="1803" y="0"/>
                    <a:pt x="1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843;p59">
              <a:extLst>
                <a:ext uri="{FF2B5EF4-FFF2-40B4-BE49-F238E27FC236}">
                  <a16:creationId xmlns:a16="http://schemas.microsoft.com/office/drawing/2014/main" id="{23A80317-1C74-094E-94C3-DCA8E2FD6B93}"/>
                </a:ext>
              </a:extLst>
            </p:cNvPr>
            <p:cNvSpPr/>
            <p:nvPr/>
          </p:nvSpPr>
          <p:spPr>
            <a:xfrm>
              <a:off x="3638001" y="1499912"/>
              <a:ext cx="249574" cy="142773"/>
            </a:xfrm>
            <a:custGeom>
              <a:avLst/>
              <a:gdLst/>
              <a:ahLst/>
              <a:cxnLst/>
              <a:rect l="l" t="t" r="r" b="b"/>
              <a:pathLst>
                <a:path w="7847" h="4489" extrusionOk="0">
                  <a:moveTo>
                    <a:pt x="6787" y="322"/>
                  </a:moveTo>
                  <a:cubicBezTo>
                    <a:pt x="7191" y="322"/>
                    <a:pt x="7537" y="655"/>
                    <a:pt x="7537" y="1072"/>
                  </a:cubicBezTo>
                  <a:lnTo>
                    <a:pt x="7525" y="2608"/>
                  </a:lnTo>
                  <a:lnTo>
                    <a:pt x="6037" y="2608"/>
                  </a:lnTo>
                  <a:lnTo>
                    <a:pt x="6037" y="1417"/>
                  </a:lnTo>
                  <a:lnTo>
                    <a:pt x="6037" y="1072"/>
                  </a:lnTo>
                  <a:cubicBezTo>
                    <a:pt x="6037" y="643"/>
                    <a:pt x="6370" y="322"/>
                    <a:pt x="6775" y="322"/>
                  </a:cubicBezTo>
                  <a:close/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83" y="322"/>
                    <a:pt x="167" y="322"/>
                  </a:cubicBezTo>
                  <a:lnTo>
                    <a:pt x="5989" y="322"/>
                  </a:lnTo>
                  <a:cubicBezTo>
                    <a:pt x="5894" y="417"/>
                    <a:pt x="5810" y="548"/>
                    <a:pt x="5763" y="667"/>
                  </a:cubicBezTo>
                  <a:cubicBezTo>
                    <a:pt x="5715" y="798"/>
                    <a:pt x="5691" y="917"/>
                    <a:pt x="5691" y="1060"/>
                  </a:cubicBezTo>
                  <a:lnTo>
                    <a:pt x="5691" y="1393"/>
                  </a:lnTo>
                  <a:lnTo>
                    <a:pt x="5691" y="4334"/>
                  </a:lnTo>
                  <a:cubicBezTo>
                    <a:pt x="5691" y="4418"/>
                    <a:pt x="5763" y="4489"/>
                    <a:pt x="5858" y="4489"/>
                  </a:cubicBezTo>
                  <a:cubicBezTo>
                    <a:pt x="5941" y="4489"/>
                    <a:pt x="6013" y="4418"/>
                    <a:pt x="6013" y="4334"/>
                  </a:cubicBezTo>
                  <a:lnTo>
                    <a:pt x="6013" y="2929"/>
                  </a:lnTo>
                  <a:lnTo>
                    <a:pt x="7668" y="2929"/>
                  </a:lnTo>
                  <a:cubicBezTo>
                    <a:pt x="7763" y="2929"/>
                    <a:pt x="7834" y="2858"/>
                    <a:pt x="7834" y="2763"/>
                  </a:cubicBezTo>
                  <a:lnTo>
                    <a:pt x="7834" y="1072"/>
                  </a:lnTo>
                  <a:cubicBezTo>
                    <a:pt x="7846" y="488"/>
                    <a:pt x="7370" y="0"/>
                    <a:pt x="6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844;p59">
              <a:extLst>
                <a:ext uri="{FF2B5EF4-FFF2-40B4-BE49-F238E27FC236}">
                  <a16:creationId xmlns:a16="http://schemas.microsoft.com/office/drawing/2014/main" id="{92071F86-9529-7647-B36F-F66863898B1A}"/>
                </a:ext>
              </a:extLst>
            </p:cNvPr>
            <p:cNvSpPr/>
            <p:nvPr/>
          </p:nvSpPr>
          <p:spPr>
            <a:xfrm>
              <a:off x="3641786" y="1594563"/>
              <a:ext cx="141659" cy="10273"/>
            </a:xfrm>
            <a:custGeom>
              <a:avLst/>
              <a:gdLst/>
              <a:ahLst/>
              <a:cxnLst/>
              <a:rect l="l" t="t" r="r" b="b"/>
              <a:pathLst>
                <a:path w="4454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1"/>
                    <a:pt x="4453" y="168"/>
                  </a:cubicBezTo>
                  <a:cubicBezTo>
                    <a:pt x="4453" y="72"/>
                    <a:pt x="4382" y="1"/>
                    <a:pt x="4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845;p59">
              <a:extLst>
                <a:ext uri="{FF2B5EF4-FFF2-40B4-BE49-F238E27FC236}">
                  <a16:creationId xmlns:a16="http://schemas.microsoft.com/office/drawing/2014/main" id="{01C43522-0397-C14C-93C5-6A2CB30FE286}"/>
                </a:ext>
              </a:extLst>
            </p:cNvPr>
            <p:cNvSpPr/>
            <p:nvPr/>
          </p:nvSpPr>
          <p:spPr>
            <a:xfrm>
              <a:off x="3641786" y="1638136"/>
              <a:ext cx="141659" cy="10241"/>
            </a:xfrm>
            <a:custGeom>
              <a:avLst/>
              <a:gdLst/>
              <a:ahLst/>
              <a:cxnLst/>
              <a:rect l="l" t="t" r="r" b="b"/>
              <a:pathLst>
                <a:path w="4454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846;p59">
              <a:extLst>
                <a:ext uri="{FF2B5EF4-FFF2-40B4-BE49-F238E27FC236}">
                  <a16:creationId xmlns:a16="http://schemas.microsoft.com/office/drawing/2014/main" id="{3D886E75-70F3-B94F-80E3-8CF61B4861DA}"/>
                </a:ext>
              </a:extLst>
            </p:cNvPr>
            <p:cNvSpPr/>
            <p:nvPr/>
          </p:nvSpPr>
          <p:spPr>
            <a:xfrm>
              <a:off x="3641786" y="1682059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847;p59">
              <a:extLst>
                <a:ext uri="{FF2B5EF4-FFF2-40B4-BE49-F238E27FC236}">
                  <a16:creationId xmlns:a16="http://schemas.microsoft.com/office/drawing/2014/main" id="{DB4C3B02-6440-494D-BA6E-270092ACF280}"/>
                </a:ext>
              </a:extLst>
            </p:cNvPr>
            <p:cNvSpPr/>
            <p:nvPr/>
          </p:nvSpPr>
          <p:spPr>
            <a:xfrm>
              <a:off x="3641786" y="1725600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3394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846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21F94E9-2CD7-8646-8630-DCF89ADD71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1154" y="1416848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A87B95B-EE79-AD49-8A4E-A181A93EEF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4" y="2290570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78F1B78-CE88-A849-8394-B0024572BD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3957" y="2290570"/>
            <a:ext cx="3776889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A56ABF3-2ACA-CE4C-A3B1-DC54DDB3C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3956" y="1416848"/>
            <a:ext cx="3776889" cy="577569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lang="en-GB" sz="3600" b="0" i="0" kern="1200" dirty="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9525" lvl="0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</a:pPr>
            <a:r>
              <a:rPr lang="en-GB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625573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5E5290-8EA1-B74B-A946-9115E73A4C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9648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DE"/>
              <a:t>Add image or graph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66CC81-D7A0-A045-AF4E-BC8AB59C8C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1154" y="2112883"/>
            <a:ext cx="3776889" cy="577569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083A332-0712-7648-9BE0-1507A69A2E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4" y="2986605"/>
            <a:ext cx="3776889" cy="577569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3373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bullets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49CF50F-7C92-D54A-B8DD-D5F92CC1F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1154" y="1416848"/>
            <a:ext cx="8626021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3600">
                <a:solidFill>
                  <a:schemeClr val="accent1"/>
                </a:solidFill>
                <a:latin typeface="Gravur Condensed Bold" pitchFamily="50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A6387BA-F717-E94C-AEE9-FC72BBB79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1154" y="2290570"/>
            <a:ext cx="8626021" cy="577569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16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subtitle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2FBB076-4580-7D4C-89AB-7A0D078251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1153" y="3028852"/>
            <a:ext cx="8626021" cy="57756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9E2986"/>
              </a:buClr>
              <a:buSzPct val="90000"/>
              <a:buFont typeface="Wingdings" panose="05000000000000000000" pitchFamily="2" charset="2"/>
              <a:buChar char=""/>
              <a:defRPr lang="en-GB" dirty="0"/>
            </a:lvl1pPr>
          </a:lstStyle>
          <a:p>
            <a:pPr lvl="0"/>
            <a:r>
              <a:rPr lang="en-GB"/>
              <a:t>Insert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384607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3708" y="888558"/>
            <a:ext cx="8383475" cy="953505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6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presentation title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708" y="2315966"/>
            <a:ext cx="8383475" cy="953505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32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presentation subtitle</a:t>
            </a:r>
            <a:endParaRPr lang="en-DE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5FCC5A3-56E2-7A43-977A-8AD76618D0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792611" y="3873993"/>
            <a:ext cx="3492638" cy="587326"/>
          </a:xfrm>
          <a:prstGeom prst="roundRect">
            <a:avLst/>
          </a:prstGeom>
          <a:solidFill>
            <a:srgbClr val="25B1D1"/>
          </a:solidFill>
          <a:effectLst>
            <a:softEdge rad="0"/>
          </a:effectLst>
        </p:spPr>
        <p:txBody>
          <a:bodyPr rIns="360000" anchor="ctr" anchorCtr="0"/>
          <a:lstStyle>
            <a:lvl1pPr algn="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DATE</a:t>
            </a:r>
            <a:endParaRPr lang="en-D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947602-A4DF-EB46-921A-7BDFE7CBF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3708" y="5065841"/>
            <a:ext cx="8383475" cy="953505"/>
          </a:xfrm>
          <a:prstGeom prst="rect">
            <a:avLst/>
          </a:prstGeom>
        </p:spPr>
        <p:txBody>
          <a:bodyPr/>
          <a:lstStyle>
            <a:lvl1pPr marL="9525" marR="0" indent="-95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presenter name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presenter position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Insert presenter 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171279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7408" y="1611551"/>
            <a:ext cx="7635121" cy="587327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36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section name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7408" y="2401976"/>
            <a:ext cx="7635121" cy="393478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2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section subtitle</a:t>
            </a:r>
            <a:endParaRPr lang="en-DE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5FCC5A3-56E2-7A43-977A-8AD76618D0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430911" y="1611551"/>
            <a:ext cx="3492638" cy="587326"/>
          </a:xfrm>
          <a:prstGeom prst="roundRect">
            <a:avLst/>
          </a:prstGeom>
          <a:solidFill>
            <a:srgbClr val="25B1D1"/>
          </a:solidFill>
          <a:effectLst>
            <a:softEdge rad="0"/>
          </a:effectLst>
        </p:spPr>
        <p:txBody>
          <a:bodyPr rIns="360000" anchor="ctr" anchorCtr="0"/>
          <a:lstStyle>
            <a:lvl1pPr algn="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Nº</a:t>
            </a:r>
            <a:endParaRPr lang="en-DE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C2A10C76-042C-C640-A0C1-6098F6EE42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7408" y="3862525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9525" indent="-9525" algn="ctr"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CB91D9FF-6FBB-534E-A404-0B9B459DA4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7407" y="4632210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9525" indent="-9525" algn="ctr"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59FA2F-B203-FE41-BA46-DB787E82FA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7406" y="5401895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9525" indent="-9525" algn="ctr"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29720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7408" y="871918"/>
            <a:ext cx="7635121" cy="587327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36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section name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7408" y="1662343"/>
            <a:ext cx="7635121" cy="393478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2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section subtitle</a:t>
            </a:r>
            <a:endParaRPr lang="en-DE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5FCC5A3-56E2-7A43-977A-8AD76618D0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430911" y="871918"/>
            <a:ext cx="3492638" cy="587326"/>
          </a:xfrm>
          <a:prstGeom prst="roundRect">
            <a:avLst/>
          </a:prstGeom>
          <a:solidFill>
            <a:srgbClr val="25B1D1"/>
          </a:solidFill>
          <a:effectLst>
            <a:softEdge rad="0"/>
          </a:effectLst>
        </p:spPr>
        <p:txBody>
          <a:bodyPr rIns="360000" anchor="ctr" anchorCtr="0"/>
          <a:lstStyle>
            <a:lvl1pPr algn="r">
              <a:buNone/>
              <a:defRPr sz="20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Nº</a:t>
            </a:r>
            <a:endParaRPr lang="en-DE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C2A10C76-042C-C640-A0C1-6098F6EE42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7408" y="2411692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9525" indent="-9525" algn="ctr"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CB91D9FF-6FBB-534E-A404-0B9B459DA4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7407" y="3181377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9525" indent="-9525" algn="ctr"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59FA2F-B203-FE41-BA46-DB787E82FA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7406" y="3951062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9525" indent="-9525" algn="ctr"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F587F54-CC9E-4A45-BC0A-05B3CEDBB5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7408" y="4720747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9525" indent="-9525" algn="ctr"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1EA5806-D569-C04C-801A-35B7ECA6F8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7407" y="5490432"/>
            <a:ext cx="3079449" cy="58732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</p:spPr>
        <p:txBody>
          <a:bodyPr rIns="360000" anchor="ctr" anchorCtr="0"/>
          <a:lstStyle>
            <a:lvl1pPr marL="9525" indent="-9525" algn="ctr">
              <a:buNone/>
              <a:tabLst/>
              <a:defRPr sz="200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Sub-section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06265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x3_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081D69A-F52D-E747-A109-CC054C9A25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6852" y="3421407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CCB441-CA3F-F246-A074-6C650CEE2B3A}"/>
              </a:ext>
            </a:extLst>
          </p:cNvPr>
          <p:cNvGrpSpPr/>
          <p:nvPr userDrawn="1"/>
        </p:nvGrpSpPr>
        <p:grpSpPr>
          <a:xfrm>
            <a:off x="3596642" y="718734"/>
            <a:ext cx="4998718" cy="734207"/>
            <a:chOff x="3596642" y="531886"/>
            <a:chExt cx="4998718" cy="734207"/>
          </a:xfrm>
        </p:grpSpPr>
        <p:sp>
          <p:nvSpPr>
            <p:cNvPr id="20" name="Title 6">
              <a:extLst>
                <a:ext uri="{FF2B5EF4-FFF2-40B4-BE49-F238E27FC236}">
                  <a16:creationId xmlns:a16="http://schemas.microsoft.com/office/drawing/2014/main" id="{7AA822BF-1D70-F341-917A-E3EECA55B503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3596642" y="531886"/>
              <a:ext cx="4998718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defRPr sz="2800">
                  <a:solidFill>
                    <a:schemeClr val="bg2"/>
                  </a:solidFill>
                  <a:latin typeface="Raleway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defRPr sz="2400">
                  <a:solidFill>
                    <a:schemeClr val="bg2"/>
                  </a:solidFill>
                  <a:latin typeface="Raleway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 sz="2000">
                  <a:solidFill>
                    <a:schemeClr val="bg2"/>
                  </a:solidFill>
                  <a:latin typeface="Raleway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bg2"/>
                  </a:solidFill>
                  <a:latin typeface="Raleway" charset="0"/>
                </a:defRPr>
              </a:lvl9pPr>
            </a:lstStyle>
            <a:p>
              <a: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kern="1200">
                  <a:solidFill>
                    <a:srgbClr val="9E2986"/>
                  </a:solidFill>
                  <a:latin typeface="Gravur Condensed Bold" pitchFamily="50" charset="0"/>
                  <a:ea typeface="Gravur-CondensedBold" charset="0"/>
                  <a:cs typeface="Gravur-CondensedBold" charset="0"/>
                </a:rPr>
                <a:t>Contents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7C9E348-9FAA-B04C-ADAE-9FD1943AADE7}"/>
                </a:ext>
              </a:extLst>
            </p:cNvPr>
            <p:cNvCxnSpPr/>
            <p:nvPr/>
          </p:nvCxnSpPr>
          <p:spPr>
            <a:xfrm>
              <a:off x="5031068" y="1266093"/>
              <a:ext cx="2129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8796C31-4CAB-7648-A448-FDF1F6B1D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6852" y="5063558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80AE922-479E-EA4F-968A-2F8C70D61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6852" y="1768049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</p:spTree>
    <p:extLst>
      <p:ext uri="{BB962C8B-B14F-4D97-AF65-F5344CB8AC3E}">
        <p14:creationId xmlns:p14="http://schemas.microsoft.com/office/powerpoint/2010/main" val="1181947457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EC509-F7FA-494D-B441-52C5E89CE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7408" y="598963"/>
            <a:ext cx="7635121" cy="587327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3600">
                <a:solidFill>
                  <a:schemeClr val="bg1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goodbye message</a:t>
            </a:r>
            <a:endParaRPr lang="en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4C8410-E136-F14C-9278-20F0C1146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7408" y="1389388"/>
            <a:ext cx="7635121" cy="393478"/>
          </a:xfrm>
          <a:prstGeom prst="rect">
            <a:avLst/>
          </a:prstGeom>
        </p:spPr>
        <p:txBody>
          <a:bodyPr/>
          <a:lstStyle>
            <a:lvl1pPr marL="9525" indent="-9525">
              <a:buNone/>
              <a:tabLst/>
              <a:defRPr sz="2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goodbye subtitle</a:t>
            </a:r>
            <a:endParaRPr lang="en-DE"/>
          </a:p>
        </p:txBody>
      </p:sp>
      <p:grpSp>
        <p:nvGrpSpPr>
          <p:cNvPr id="44" name="Google Shape;7410;p55">
            <a:extLst>
              <a:ext uri="{FF2B5EF4-FFF2-40B4-BE49-F238E27FC236}">
                <a16:creationId xmlns:a16="http://schemas.microsoft.com/office/drawing/2014/main" id="{456D057C-C73F-894D-9B90-A3816855F166}"/>
              </a:ext>
            </a:extLst>
          </p:cNvPr>
          <p:cNvGrpSpPr/>
          <p:nvPr userDrawn="1"/>
        </p:nvGrpSpPr>
        <p:grpSpPr>
          <a:xfrm>
            <a:off x="1347408" y="2757370"/>
            <a:ext cx="538346" cy="491278"/>
            <a:chOff x="1958520" y="2302574"/>
            <a:chExt cx="359213" cy="327807"/>
          </a:xfrm>
          <a:solidFill>
            <a:schemeClr val="bg1"/>
          </a:solidFill>
        </p:grpSpPr>
        <p:sp>
          <p:nvSpPr>
            <p:cNvPr id="45" name="Google Shape;7411;p55">
              <a:extLst>
                <a:ext uri="{FF2B5EF4-FFF2-40B4-BE49-F238E27FC236}">
                  <a16:creationId xmlns:a16="http://schemas.microsoft.com/office/drawing/2014/main" id="{E5EACA8C-1C35-5944-85E0-5952CC233512}"/>
                </a:ext>
              </a:extLst>
            </p:cNvPr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412;p55">
              <a:extLst>
                <a:ext uri="{FF2B5EF4-FFF2-40B4-BE49-F238E27FC236}">
                  <a16:creationId xmlns:a16="http://schemas.microsoft.com/office/drawing/2014/main" id="{3081B0A5-CBC9-E248-9EF8-6F3A733A67C9}"/>
                </a:ext>
              </a:extLst>
            </p:cNvPr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13;p55">
              <a:extLst>
                <a:ext uri="{FF2B5EF4-FFF2-40B4-BE49-F238E27FC236}">
                  <a16:creationId xmlns:a16="http://schemas.microsoft.com/office/drawing/2014/main" id="{3F85041E-5DA9-FC43-BB08-6F13A7A80E43}"/>
                </a:ext>
              </a:extLst>
            </p:cNvPr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B3CBF42E-82A5-0D47-9755-B0BCB5899E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45027" y="2781872"/>
            <a:ext cx="2795463" cy="393478"/>
          </a:xfrm>
          <a:prstGeom prst="rect">
            <a:avLst/>
          </a:prstGeom>
        </p:spPr>
        <p:txBody>
          <a:bodyPr anchor="ctr" anchorCtr="0"/>
          <a:lstStyle>
            <a:lvl1pPr marL="9525" indent="-9525">
              <a:buNone/>
              <a:tabLst/>
              <a:defRPr sz="1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website</a:t>
            </a:r>
            <a:endParaRPr lang="en-DE"/>
          </a:p>
        </p:txBody>
      </p:sp>
      <p:grpSp>
        <p:nvGrpSpPr>
          <p:cNvPr id="59" name="Google Shape;10935;p61">
            <a:extLst>
              <a:ext uri="{FF2B5EF4-FFF2-40B4-BE49-F238E27FC236}">
                <a16:creationId xmlns:a16="http://schemas.microsoft.com/office/drawing/2014/main" id="{28BDCC06-02B2-CC48-BAA8-DAE36DFB2D17}"/>
              </a:ext>
            </a:extLst>
          </p:cNvPr>
          <p:cNvGrpSpPr/>
          <p:nvPr userDrawn="1"/>
        </p:nvGrpSpPr>
        <p:grpSpPr>
          <a:xfrm>
            <a:off x="1456719" y="3581280"/>
            <a:ext cx="348477" cy="373251"/>
            <a:chOff x="5170480" y="2934639"/>
            <a:chExt cx="261929" cy="280550"/>
          </a:xfrm>
        </p:grpSpPr>
        <p:sp>
          <p:nvSpPr>
            <p:cNvPr id="60" name="Google Shape;10936;p61">
              <a:extLst>
                <a:ext uri="{FF2B5EF4-FFF2-40B4-BE49-F238E27FC236}">
                  <a16:creationId xmlns:a16="http://schemas.microsoft.com/office/drawing/2014/main" id="{BBC4D4A6-DE04-9E46-AA39-930045349E52}"/>
                </a:ext>
              </a:extLst>
            </p:cNvPr>
            <p:cNvSpPr/>
            <p:nvPr/>
          </p:nvSpPr>
          <p:spPr>
            <a:xfrm>
              <a:off x="5170480" y="2934639"/>
              <a:ext cx="243340" cy="280550"/>
            </a:xfrm>
            <a:custGeom>
              <a:avLst/>
              <a:gdLst/>
              <a:ahLst/>
              <a:cxnLst/>
              <a:rect l="l" t="t" r="r" b="b"/>
              <a:pathLst>
                <a:path w="7645" h="8814" extrusionOk="0">
                  <a:moveTo>
                    <a:pt x="4192" y="301"/>
                  </a:moveTo>
                  <a:lnTo>
                    <a:pt x="5228" y="1337"/>
                  </a:lnTo>
                  <a:lnTo>
                    <a:pt x="3144" y="1337"/>
                  </a:lnTo>
                  <a:lnTo>
                    <a:pt x="4192" y="301"/>
                  </a:lnTo>
                  <a:close/>
                  <a:moveTo>
                    <a:pt x="4190" y="0"/>
                  </a:moveTo>
                  <a:cubicBezTo>
                    <a:pt x="4156" y="0"/>
                    <a:pt x="4120" y="9"/>
                    <a:pt x="4097" y="27"/>
                  </a:cubicBezTo>
                  <a:lnTo>
                    <a:pt x="2787" y="1337"/>
                  </a:lnTo>
                  <a:lnTo>
                    <a:pt x="703" y="1337"/>
                  </a:lnTo>
                  <a:cubicBezTo>
                    <a:pt x="632" y="1337"/>
                    <a:pt x="572" y="1396"/>
                    <a:pt x="572" y="1480"/>
                  </a:cubicBezTo>
                  <a:lnTo>
                    <a:pt x="572" y="3623"/>
                  </a:lnTo>
                  <a:lnTo>
                    <a:pt x="144" y="3623"/>
                  </a:lnTo>
                  <a:cubicBezTo>
                    <a:pt x="60" y="3623"/>
                    <a:pt x="1" y="3682"/>
                    <a:pt x="1" y="3754"/>
                  </a:cubicBezTo>
                  <a:lnTo>
                    <a:pt x="1" y="8683"/>
                  </a:lnTo>
                  <a:cubicBezTo>
                    <a:pt x="1" y="8754"/>
                    <a:pt x="60" y="8814"/>
                    <a:pt x="144" y="8814"/>
                  </a:cubicBezTo>
                  <a:lnTo>
                    <a:pt x="1489" y="8814"/>
                  </a:lnTo>
                  <a:cubicBezTo>
                    <a:pt x="1572" y="8814"/>
                    <a:pt x="1632" y="8754"/>
                    <a:pt x="1632" y="8683"/>
                  </a:cubicBezTo>
                  <a:cubicBezTo>
                    <a:pt x="1632" y="8599"/>
                    <a:pt x="1572" y="8540"/>
                    <a:pt x="1489" y="8540"/>
                  </a:cubicBezTo>
                  <a:lnTo>
                    <a:pt x="275" y="8540"/>
                  </a:lnTo>
                  <a:lnTo>
                    <a:pt x="275" y="4004"/>
                  </a:lnTo>
                  <a:lnTo>
                    <a:pt x="882" y="4456"/>
                  </a:lnTo>
                  <a:cubicBezTo>
                    <a:pt x="904" y="4469"/>
                    <a:pt x="928" y="4476"/>
                    <a:pt x="952" y="4476"/>
                  </a:cubicBezTo>
                  <a:cubicBezTo>
                    <a:pt x="992" y="4476"/>
                    <a:pt x="1031" y="4458"/>
                    <a:pt x="1061" y="4420"/>
                  </a:cubicBezTo>
                  <a:cubicBezTo>
                    <a:pt x="1108" y="4361"/>
                    <a:pt x="1096" y="4289"/>
                    <a:pt x="1037" y="4242"/>
                  </a:cubicBezTo>
                  <a:lnTo>
                    <a:pt x="834" y="4087"/>
                  </a:lnTo>
                  <a:lnTo>
                    <a:pt x="834" y="3766"/>
                  </a:lnTo>
                  <a:lnTo>
                    <a:pt x="834" y="3754"/>
                  </a:lnTo>
                  <a:lnTo>
                    <a:pt x="834" y="3730"/>
                  </a:lnTo>
                  <a:lnTo>
                    <a:pt x="834" y="1610"/>
                  </a:lnTo>
                  <a:lnTo>
                    <a:pt x="7371" y="1610"/>
                  </a:lnTo>
                  <a:lnTo>
                    <a:pt x="7371" y="2099"/>
                  </a:lnTo>
                  <a:cubicBezTo>
                    <a:pt x="7371" y="2170"/>
                    <a:pt x="7430" y="2230"/>
                    <a:pt x="7502" y="2230"/>
                  </a:cubicBezTo>
                  <a:cubicBezTo>
                    <a:pt x="7585" y="2230"/>
                    <a:pt x="7645" y="2170"/>
                    <a:pt x="7645" y="2099"/>
                  </a:cubicBezTo>
                  <a:lnTo>
                    <a:pt x="7645" y="1468"/>
                  </a:lnTo>
                  <a:cubicBezTo>
                    <a:pt x="7633" y="1396"/>
                    <a:pt x="7573" y="1337"/>
                    <a:pt x="7490" y="1337"/>
                  </a:cubicBezTo>
                  <a:lnTo>
                    <a:pt x="5585" y="1337"/>
                  </a:lnTo>
                  <a:lnTo>
                    <a:pt x="4275" y="27"/>
                  </a:lnTo>
                  <a:cubicBezTo>
                    <a:pt x="4257" y="9"/>
                    <a:pt x="4225" y="0"/>
                    <a:pt x="419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937;p61">
              <a:extLst>
                <a:ext uri="{FF2B5EF4-FFF2-40B4-BE49-F238E27FC236}">
                  <a16:creationId xmlns:a16="http://schemas.microsoft.com/office/drawing/2014/main" id="{01B13783-C3BC-2146-A718-4C38FC03C653}"/>
                </a:ext>
              </a:extLst>
            </p:cNvPr>
            <p:cNvSpPr/>
            <p:nvPr/>
          </p:nvSpPr>
          <p:spPr>
            <a:xfrm>
              <a:off x="5217493" y="3007116"/>
              <a:ext cx="34122" cy="34122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810" y="262"/>
                  </a:moveTo>
                  <a:lnTo>
                    <a:pt x="810" y="810"/>
                  </a:lnTo>
                  <a:lnTo>
                    <a:pt x="274" y="810"/>
                  </a:lnTo>
                  <a:lnTo>
                    <a:pt x="274" y="262"/>
                  </a:lnTo>
                  <a:close/>
                  <a:moveTo>
                    <a:pt x="143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941"/>
                  </a:lnTo>
                  <a:cubicBezTo>
                    <a:pt x="0" y="1012"/>
                    <a:pt x="60" y="1072"/>
                    <a:pt x="143" y="1072"/>
                  </a:cubicBezTo>
                  <a:lnTo>
                    <a:pt x="941" y="1072"/>
                  </a:lnTo>
                  <a:cubicBezTo>
                    <a:pt x="1012" y="1072"/>
                    <a:pt x="1072" y="1012"/>
                    <a:pt x="1072" y="941"/>
                  </a:cubicBezTo>
                  <a:lnTo>
                    <a:pt x="1072" y="131"/>
                  </a:lnTo>
                  <a:cubicBezTo>
                    <a:pt x="1060" y="60"/>
                    <a:pt x="1000" y="0"/>
                    <a:pt x="94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938;p61">
              <a:extLst>
                <a:ext uri="{FF2B5EF4-FFF2-40B4-BE49-F238E27FC236}">
                  <a16:creationId xmlns:a16="http://schemas.microsoft.com/office/drawing/2014/main" id="{45D04D90-9AE8-EB47-83C9-5FD387E5E4B0}"/>
                </a:ext>
              </a:extLst>
            </p:cNvPr>
            <p:cNvSpPr/>
            <p:nvPr/>
          </p:nvSpPr>
          <p:spPr>
            <a:xfrm>
              <a:off x="5264474" y="3007116"/>
              <a:ext cx="26196" cy="8371"/>
            </a:xfrm>
            <a:custGeom>
              <a:avLst/>
              <a:gdLst/>
              <a:ahLst/>
              <a:cxnLst/>
              <a:rect l="l" t="t" r="r" b="b"/>
              <a:pathLst>
                <a:path w="823" h="263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62"/>
                    <a:pt x="132" y="262"/>
                  </a:cubicBezTo>
                  <a:lnTo>
                    <a:pt x="679" y="262"/>
                  </a:lnTo>
                  <a:cubicBezTo>
                    <a:pt x="763" y="262"/>
                    <a:pt x="822" y="215"/>
                    <a:pt x="822" y="131"/>
                  </a:cubicBezTo>
                  <a:cubicBezTo>
                    <a:pt x="822" y="60"/>
                    <a:pt x="763" y="0"/>
                    <a:pt x="6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939;p61">
              <a:extLst>
                <a:ext uri="{FF2B5EF4-FFF2-40B4-BE49-F238E27FC236}">
                  <a16:creationId xmlns:a16="http://schemas.microsoft.com/office/drawing/2014/main" id="{EE434B76-A4E3-DA47-B5D6-04290F9E3954}"/>
                </a:ext>
              </a:extLst>
            </p:cNvPr>
            <p:cNvSpPr/>
            <p:nvPr/>
          </p:nvSpPr>
          <p:spPr>
            <a:xfrm>
              <a:off x="5264856" y="3029079"/>
              <a:ext cx="86068" cy="8371"/>
            </a:xfrm>
            <a:custGeom>
              <a:avLst/>
              <a:gdLst/>
              <a:ahLst/>
              <a:cxnLst/>
              <a:rect l="l" t="t" r="r" b="b"/>
              <a:pathLst>
                <a:path w="2704" h="263" extrusionOk="0">
                  <a:moveTo>
                    <a:pt x="143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03"/>
                    <a:pt x="60" y="263"/>
                    <a:pt x="143" y="263"/>
                  </a:cubicBezTo>
                  <a:lnTo>
                    <a:pt x="2560" y="263"/>
                  </a:lnTo>
                  <a:cubicBezTo>
                    <a:pt x="2644" y="263"/>
                    <a:pt x="2703" y="203"/>
                    <a:pt x="2703" y="132"/>
                  </a:cubicBezTo>
                  <a:cubicBezTo>
                    <a:pt x="2679" y="60"/>
                    <a:pt x="2620" y="1"/>
                    <a:pt x="25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940;p61">
              <a:extLst>
                <a:ext uri="{FF2B5EF4-FFF2-40B4-BE49-F238E27FC236}">
                  <a16:creationId xmlns:a16="http://schemas.microsoft.com/office/drawing/2014/main" id="{87F29E8B-138E-4B4E-B089-36DF53BC7F4D}"/>
                </a:ext>
              </a:extLst>
            </p:cNvPr>
            <p:cNvSpPr/>
            <p:nvPr/>
          </p:nvSpPr>
          <p:spPr>
            <a:xfrm>
              <a:off x="5227710" y="3062819"/>
              <a:ext cx="51565" cy="8753"/>
            </a:xfrm>
            <a:custGeom>
              <a:avLst/>
              <a:gdLst/>
              <a:ahLst/>
              <a:cxnLst/>
              <a:rect l="l" t="t" r="r" b="b"/>
              <a:pathLst>
                <a:path w="1620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1489" y="274"/>
                  </a:lnTo>
                  <a:cubicBezTo>
                    <a:pt x="1560" y="274"/>
                    <a:pt x="1620" y="215"/>
                    <a:pt x="1620" y="143"/>
                  </a:cubicBezTo>
                  <a:cubicBezTo>
                    <a:pt x="1620" y="72"/>
                    <a:pt x="1560" y="0"/>
                    <a:pt x="148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941;p61">
              <a:extLst>
                <a:ext uri="{FF2B5EF4-FFF2-40B4-BE49-F238E27FC236}">
                  <a16:creationId xmlns:a16="http://schemas.microsoft.com/office/drawing/2014/main" id="{29771DC4-0F5A-3447-A24C-E68883A10029}"/>
                </a:ext>
              </a:extLst>
            </p:cNvPr>
            <p:cNvSpPr/>
            <p:nvPr/>
          </p:nvSpPr>
          <p:spPr>
            <a:xfrm>
              <a:off x="5196644" y="3182945"/>
              <a:ext cx="42461" cy="8371"/>
            </a:xfrm>
            <a:custGeom>
              <a:avLst/>
              <a:gdLst/>
              <a:ahLst/>
              <a:cxnLst/>
              <a:rect l="l" t="t" r="r" b="b"/>
              <a:pathLst>
                <a:path w="1334" h="263" extrusionOk="0">
                  <a:moveTo>
                    <a:pt x="143" y="1"/>
                  </a:moveTo>
                  <a:cubicBezTo>
                    <a:pt x="60" y="1"/>
                    <a:pt x="0" y="60"/>
                    <a:pt x="0" y="132"/>
                  </a:cubicBezTo>
                  <a:cubicBezTo>
                    <a:pt x="0" y="203"/>
                    <a:pt x="60" y="263"/>
                    <a:pt x="143" y="263"/>
                  </a:cubicBezTo>
                  <a:lnTo>
                    <a:pt x="1191" y="263"/>
                  </a:lnTo>
                  <a:cubicBezTo>
                    <a:pt x="1274" y="263"/>
                    <a:pt x="1334" y="203"/>
                    <a:pt x="1334" y="132"/>
                  </a:cubicBezTo>
                  <a:cubicBezTo>
                    <a:pt x="1310" y="60"/>
                    <a:pt x="1274" y="1"/>
                    <a:pt x="11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942;p61">
              <a:extLst>
                <a:ext uri="{FF2B5EF4-FFF2-40B4-BE49-F238E27FC236}">
                  <a16:creationId xmlns:a16="http://schemas.microsoft.com/office/drawing/2014/main" id="{7D6DC928-69B0-BD4F-BFF0-D6583F51D969}"/>
                </a:ext>
              </a:extLst>
            </p:cNvPr>
            <p:cNvSpPr/>
            <p:nvPr/>
          </p:nvSpPr>
          <p:spPr>
            <a:xfrm>
              <a:off x="5210299" y="3013928"/>
              <a:ext cx="222110" cy="201261"/>
            </a:xfrm>
            <a:custGeom>
              <a:avLst/>
              <a:gdLst/>
              <a:ahLst/>
              <a:cxnLst/>
              <a:rect l="l" t="t" r="r" b="b"/>
              <a:pathLst>
                <a:path w="6978" h="6323" extrusionOk="0">
                  <a:moveTo>
                    <a:pt x="4679" y="2632"/>
                  </a:moveTo>
                  <a:lnTo>
                    <a:pt x="4274" y="2929"/>
                  </a:lnTo>
                  <a:lnTo>
                    <a:pt x="1441" y="2929"/>
                  </a:lnTo>
                  <a:lnTo>
                    <a:pt x="1024" y="2632"/>
                  </a:lnTo>
                  <a:close/>
                  <a:moveTo>
                    <a:pt x="3905" y="3168"/>
                  </a:moveTo>
                  <a:lnTo>
                    <a:pt x="3500" y="3465"/>
                  </a:lnTo>
                  <a:lnTo>
                    <a:pt x="2179" y="3465"/>
                  </a:lnTo>
                  <a:lnTo>
                    <a:pt x="1774" y="3168"/>
                  </a:lnTo>
                  <a:close/>
                  <a:moveTo>
                    <a:pt x="3143" y="3727"/>
                  </a:moveTo>
                  <a:lnTo>
                    <a:pt x="2846" y="3942"/>
                  </a:lnTo>
                  <a:lnTo>
                    <a:pt x="2548" y="3727"/>
                  </a:lnTo>
                  <a:close/>
                  <a:moveTo>
                    <a:pt x="6239" y="1"/>
                  </a:moveTo>
                  <a:cubicBezTo>
                    <a:pt x="6167" y="1"/>
                    <a:pt x="6108" y="48"/>
                    <a:pt x="6108" y="132"/>
                  </a:cubicBezTo>
                  <a:lnTo>
                    <a:pt x="6108" y="1263"/>
                  </a:lnTo>
                  <a:lnTo>
                    <a:pt x="6108" y="1596"/>
                  </a:lnTo>
                  <a:lnTo>
                    <a:pt x="5036" y="2382"/>
                  </a:lnTo>
                  <a:lnTo>
                    <a:pt x="667" y="2382"/>
                  </a:lnTo>
                  <a:lnTo>
                    <a:pt x="226" y="2060"/>
                  </a:lnTo>
                  <a:cubicBezTo>
                    <a:pt x="204" y="2047"/>
                    <a:pt x="180" y="2040"/>
                    <a:pt x="156" y="2040"/>
                  </a:cubicBezTo>
                  <a:cubicBezTo>
                    <a:pt x="116" y="2040"/>
                    <a:pt x="77" y="2059"/>
                    <a:pt x="48" y="2096"/>
                  </a:cubicBezTo>
                  <a:cubicBezTo>
                    <a:pt x="0" y="2156"/>
                    <a:pt x="24" y="2227"/>
                    <a:pt x="83" y="2275"/>
                  </a:cubicBezTo>
                  <a:lnTo>
                    <a:pt x="2786" y="4203"/>
                  </a:lnTo>
                  <a:cubicBezTo>
                    <a:pt x="2810" y="4221"/>
                    <a:pt x="2837" y="4230"/>
                    <a:pt x="2863" y="4230"/>
                  </a:cubicBezTo>
                  <a:cubicBezTo>
                    <a:pt x="2890" y="4230"/>
                    <a:pt x="2917" y="4221"/>
                    <a:pt x="2941" y="4203"/>
                  </a:cubicBezTo>
                  <a:lnTo>
                    <a:pt x="6703" y="1513"/>
                  </a:lnTo>
                  <a:lnTo>
                    <a:pt x="6703" y="6049"/>
                  </a:lnTo>
                  <a:lnTo>
                    <a:pt x="786" y="6049"/>
                  </a:lnTo>
                  <a:cubicBezTo>
                    <a:pt x="702" y="6049"/>
                    <a:pt x="643" y="6108"/>
                    <a:pt x="643" y="6192"/>
                  </a:cubicBezTo>
                  <a:cubicBezTo>
                    <a:pt x="643" y="6263"/>
                    <a:pt x="702" y="6323"/>
                    <a:pt x="786" y="6323"/>
                  </a:cubicBezTo>
                  <a:lnTo>
                    <a:pt x="6834" y="6323"/>
                  </a:lnTo>
                  <a:cubicBezTo>
                    <a:pt x="6918" y="6323"/>
                    <a:pt x="6977" y="6263"/>
                    <a:pt x="6977" y="6192"/>
                  </a:cubicBezTo>
                  <a:lnTo>
                    <a:pt x="6977" y="1263"/>
                  </a:lnTo>
                  <a:cubicBezTo>
                    <a:pt x="6941" y="1263"/>
                    <a:pt x="6941" y="1239"/>
                    <a:pt x="6941" y="1239"/>
                  </a:cubicBezTo>
                  <a:cubicBezTo>
                    <a:pt x="6929" y="1191"/>
                    <a:pt x="6882" y="1132"/>
                    <a:pt x="6810" y="1132"/>
                  </a:cubicBezTo>
                  <a:lnTo>
                    <a:pt x="6370" y="1132"/>
                  </a:lnTo>
                  <a:lnTo>
                    <a:pt x="6370" y="132"/>
                  </a:lnTo>
                  <a:cubicBezTo>
                    <a:pt x="6370" y="48"/>
                    <a:pt x="6310" y="1"/>
                    <a:pt x="6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4A587EF0-8583-9945-B79F-431ADB828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45027" y="3599594"/>
            <a:ext cx="2795463" cy="393478"/>
          </a:xfrm>
          <a:prstGeom prst="rect">
            <a:avLst/>
          </a:prstGeom>
        </p:spPr>
        <p:txBody>
          <a:bodyPr anchor="ctr" anchorCtr="0"/>
          <a:lstStyle>
            <a:lvl1pPr marL="9525" indent="-9525">
              <a:buNone/>
              <a:tabLst/>
              <a:defRPr sz="1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email address</a:t>
            </a:r>
            <a:endParaRPr lang="en-DE"/>
          </a:p>
        </p:txBody>
      </p:sp>
      <p:grpSp>
        <p:nvGrpSpPr>
          <p:cNvPr id="68" name="Google Shape;10758;p61">
            <a:extLst>
              <a:ext uri="{FF2B5EF4-FFF2-40B4-BE49-F238E27FC236}">
                <a16:creationId xmlns:a16="http://schemas.microsoft.com/office/drawing/2014/main" id="{DD679451-04E9-DD4A-94B4-9FB04C294C28}"/>
              </a:ext>
            </a:extLst>
          </p:cNvPr>
          <p:cNvGrpSpPr/>
          <p:nvPr userDrawn="1"/>
        </p:nvGrpSpPr>
        <p:grpSpPr>
          <a:xfrm>
            <a:off x="1386401" y="4382500"/>
            <a:ext cx="460360" cy="459894"/>
            <a:chOff x="4201447" y="3817349"/>
            <a:chExt cx="346024" cy="345674"/>
          </a:xfrm>
          <a:solidFill>
            <a:schemeClr val="bg1"/>
          </a:solidFill>
        </p:grpSpPr>
        <p:sp>
          <p:nvSpPr>
            <p:cNvPr id="69" name="Google Shape;10759;p61">
              <a:extLst>
                <a:ext uri="{FF2B5EF4-FFF2-40B4-BE49-F238E27FC236}">
                  <a16:creationId xmlns:a16="http://schemas.microsoft.com/office/drawing/2014/main" id="{EEB342D9-0627-974F-A4ED-B1ECADABB028}"/>
                </a:ext>
              </a:extLst>
            </p:cNvPr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760;p61">
              <a:extLst>
                <a:ext uri="{FF2B5EF4-FFF2-40B4-BE49-F238E27FC236}">
                  <a16:creationId xmlns:a16="http://schemas.microsoft.com/office/drawing/2014/main" id="{01092CF2-1FD4-BF48-8142-487CFDDEB4B8}"/>
                </a:ext>
              </a:extLst>
            </p:cNvPr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10745;p61">
            <a:extLst>
              <a:ext uri="{FF2B5EF4-FFF2-40B4-BE49-F238E27FC236}">
                <a16:creationId xmlns:a16="http://schemas.microsoft.com/office/drawing/2014/main" id="{50526588-C40D-4F4D-80E1-E80972CC15A5}"/>
              </a:ext>
            </a:extLst>
          </p:cNvPr>
          <p:cNvGrpSpPr/>
          <p:nvPr userDrawn="1"/>
        </p:nvGrpSpPr>
        <p:grpSpPr>
          <a:xfrm>
            <a:off x="1386380" y="6016546"/>
            <a:ext cx="460402" cy="459894"/>
            <a:chOff x="3752358" y="3817349"/>
            <a:chExt cx="346056" cy="345674"/>
          </a:xfrm>
          <a:solidFill>
            <a:schemeClr val="bg1"/>
          </a:solidFill>
        </p:grpSpPr>
        <p:sp>
          <p:nvSpPr>
            <p:cNvPr id="72" name="Google Shape;10746;p61">
              <a:extLst>
                <a:ext uri="{FF2B5EF4-FFF2-40B4-BE49-F238E27FC236}">
                  <a16:creationId xmlns:a16="http://schemas.microsoft.com/office/drawing/2014/main" id="{A2855DA4-C57C-094A-B2F8-CA7A47FBB087}"/>
                </a:ext>
              </a:extLst>
            </p:cNvPr>
            <p:cNvSpPr/>
            <p:nvPr/>
          </p:nvSpPr>
          <p:spPr>
            <a:xfrm>
              <a:off x="375235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28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47;p61">
              <a:extLst>
                <a:ext uri="{FF2B5EF4-FFF2-40B4-BE49-F238E27FC236}">
                  <a16:creationId xmlns:a16="http://schemas.microsoft.com/office/drawing/2014/main" id="{FED9DF3C-DC59-D34E-9B11-4AA8F65D294D}"/>
                </a:ext>
              </a:extLst>
            </p:cNvPr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48;p61">
              <a:extLst>
                <a:ext uri="{FF2B5EF4-FFF2-40B4-BE49-F238E27FC236}">
                  <a16:creationId xmlns:a16="http://schemas.microsoft.com/office/drawing/2014/main" id="{5B9FDF5E-EA8F-B04E-AAFB-CEF16EDF0533}"/>
                </a:ext>
              </a:extLst>
            </p:cNvPr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49;p61">
              <a:extLst>
                <a:ext uri="{FF2B5EF4-FFF2-40B4-BE49-F238E27FC236}">
                  <a16:creationId xmlns:a16="http://schemas.microsoft.com/office/drawing/2014/main" id="{D946ED08-FE9D-9A43-814F-DB7C7C7151ED}"/>
                </a:ext>
              </a:extLst>
            </p:cNvPr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10739;p61">
            <a:extLst>
              <a:ext uri="{FF2B5EF4-FFF2-40B4-BE49-F238E27FC236}">
                <a16:creationId xmlns:a16="http://schemas.microsoft.com/office/drawing/2014/main" id="{0EF3DD1E-183F-F54D-8FB3-72CD89E55E72}"/>
              </a:ext>
            </a:extLst>
          </p:cNvPr>
          <p:cNvSpPr/>
          <p:nvPr userDrawn="1"/>
        </p:nvSpPr>
        <p:spPr>
          <a:xfrm>
            <a:off x="1386634" y="5189251"/>
            <a:ext cx="459894" cy="460402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39703721-999F-2A4C-BE13-0FD4CB3D89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5027" y="4417316"/>
            <a:ext cx="2795463" cy="393478"/>
          </a:xfrm>
          <a:prstGeom prst="rect">
            <a:avLst/>
          </a:prstGeom>
        </p:spPr>
        <p:txBody>
          <a:bodyPr anchor="ctr" anchorCtr="0"/>
          <a:lstStyle>
            <a:lvl1pPr marL="9525" indent="-9525">
              <a:buNone/>
              <a:tabLst/>
              <a:defRPr sz="1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Twitter account</a:t>
            </a:r>
            <a:endParaRPr lang="en-DE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9271EC80-0D48-DE46-8DA7-FCC73C2ED6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27" y="5235038"/>
            <a:ext cx="2795463" cy="393478"/>
          </a:xfrm>
          <a:prstGeom prst="rect">
            <a:avLst/>
          </a:prstGeom>
        </p:spPr>
        <p:txBody>
          <a:bodyPr anchor="ctr" anchorCtr="0"/>
          <a:lstStyle>
            <a:lvl1pPr marL="9525" indent="-9525">
              <a:buNone/>
              <a:tabLst/>
              <a:defRPr sz="1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Facebook account</a:t>
            </a:r>
            <a:endParaRPr lang="en-DE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73E1BAFF-028E-EB4E-9036-7C52BFA2B7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5027" y="6052761"/>
            <a:ext cx="2795463" cy="393478"/>
          </a:xfrm>
          <a:prstGeom prst="rect">
            <a:avLst/>
          </a:prstGeom>
        </p:spPr>
        <p:txBody>
          <a:bodyPr anchor="ctr" anchorCtr="0"/>
          <a:lstStyle>
            <a:lvl1pPr marL="9525" indent="-9525">
              <a:buNone/>
              <a:tabLst/>
              <a:defRPr sz="1400" b="0">
                <a:solidFill>
                  <a:schemeClr val="bg1"/>
                </a:solidFill>
                <a:latin typeface="Gravur-Condensed" panose="02000506020000020004" pitchFamily="2" charset="0"/>
              </a:defRPr>
            </a:lvl1pPr>
          </a:lstStyle>
          <a:p>
            <a:pPr lvl="0"/>
            <a:r>
              <a:rPr lang="en-GB"/>
              <a:t>Insert LinkedIn account</a:t>
            </a:r>
            <a:endParaRPr lang="en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00D030-F291-4C4D-A167-309FD4F99818}"/>
              </a:ext>
            </a:extLst>
          </p:cNvPr>
          <p:cNvSpPr/>
          <p:nvPr userDrawn="1"/>
        </p:nvSpPr>
        <p:spPr>
          <a:xfrm>
            <a:off x="2099767" y="2144682"/>
            <a:ext cx="2581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>
                <a:solidFill>
                  <a:schemeClr val="bg1"/>
                </a:solidFill>
                <a:latin typeface="Gravur-Condensed" panose="02000506020000020004" pitchFamily="2" charset="0"/>
              </a:rPr>
              <a:t>Subscribe to our newsletter </a:t>
            </a:r>
            <a:r>
              <a:rPr lang="en-GB" sz="1400">
                <a:solidFill>
                  <a:schemeClr val="bg1"/>
                </a:solidFill>
                <a:latin typeface="Gravur-Condensed" panose="0200050602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DE" sz="1400">
              <a:solidFill>
                <a:schemeClr val="bg1"/>
              </a:solidFill>
              <a:latin typeface="Gravur-Condensed" panose="02000506020000020004" pitchFamily="2" charset="0"/>
            </a:endParaRPr>
          </a:p>
        </p:txBody>
      </p:sp>
      <p:grpSp>
        <p:nvGrpSpPr>
          <p:cNvPr id="56" name="Google Shape;9841;p59">
            <a:extLst>
              <a:ext uri="{FF2B5EF4-FFF2-40B4-BE49-F238E27FC236}">
                <a16:creationId xmlns:a16="http://schemas.microsoft.com/office/drawing/2014/main" id="{44EC22ED-5C3A-E440-A113-B50C5F014E7E}"/>
              </a:ext>
            </a:extLst>
          </p:cNvPr>
          <p:cNvGrpSpPr/>
          <p:nvPr userDrawn="1"/>
        </p:nvGrpSpPr>
        <p:grpSpPr>
          <a:xfrm>
            <a:off x="1457759" y="1985964"/>
            <a:ext cx="433079" cy="486880"/>
            <a:chOff x="3567553" y="1499912"/>
            <a:chExt cx="320022" cy="359778"/>
          </a:xfrm>
          <a:solidFill>
            <a:schemeClr val="bg1"/>
          </a:solidFill>
        </p:grpSpPr>
        <p:sp>
          <p:nvSpPr>
            <p:cNvPr id="57" name="Google Shape;9842;p59">
              <a:extLst>
                <a:ext uri="{FF2B5EF4-FFF2-40B4-BE49-F238E27FC236}">
                  <a16:creationId xmlns:a16="http://schemas.microsoft.com/office/drawing/2014/main" id="{9A5F6CC6-72B8-6342-BC65-0B7FF9885632}"/>
                </a:ext>
              </a:extLst>
            </p:cNvPr>
            <p:cNvSpPr/>
            <p:nvPr/>
          </p:nvSpPr>
          <p:spPr>
            <a:xfrm>
              <a:off x="3567553" y="1502933"/>
              <a:ext cx="263218" cy="356757"/>
            </a:xfrm>
            <a:custGeom>
              <a:avLst/>
              <a:gdLst/>
              <a:ahLst/>
              <a:cxnLst/>
              <a:rect l="l" t="t" r="r" b="b"/>
              <a:pathLst>
                <a:path w="8276" h="11217" extrusionOk="0">
                  <a:moveTo>
                    <a:pt x="1738" y="0"/>
                  </a:moveTo>
                  <a:cubicBezTo>
                    <a:pt x="1718" y="0"/>
                    <a:pt x="1698" y="4"/>
                    <a:pt x="1679" y="12"/>
                  </a:cubicBezTo>
                  <a:cubicBezTo>
                    <a:pt x="1227" y="179"/>
                    <a:pt x="905" y="632"/>
                    <a:pt x="905" y="1120"/>
                  </a:cubicBezTo>
                  <a:lnTo>
                    <a:pt x="905" y="8275"/>
                  </a:lnTo>
                  <a:lnTo>
                    <a:pt x="167" y="8275"/>
                  </a:lnTo>
                  <a:cubicBezTo>
                    <a:pt x="72" y="8275"/>
                    <a:pt x="1" y="8359"/>
                    <a:pt x="1" y="8442"/>
                  </a:cubicBezTo>
                  <a:lnTo>
                    <a:pt x="1" y="10145"/>
                  </a:lnTo>
                  <a:cubicBezTo>
                    <a:pt x="1" y="10716"/>
                    <a:pt x="477" y="11216"/>
                    <a:pt x="1072" y="11216"/>
                  </a:cubicBezTo>
                  <a:lnTo>
                    <a:pt x="7156" y="11216"/>
                  </a:lnTo>
                  <a:cubicBezTo>
                    <a:pt x="7775" y="11216"/>
                    <a:pt x="8275" y="10716"/>
                    <a:pt x="8275" y="10097"/>
                  </a:cubicBezTo>
                  <a:lnTo>
                    <a:pt x="8275" y="4930"/>
                  </a:lnTo>
                  <a:cubicBezTo>
                    <a:pt x="8252" y="4835"/>
                    <a:pt x="8168" y="4751"/>
                    <a:pt x="8073" y="4751"/>
                  </a:cubicBezTo>
                  <a:cubicBezTo>
                    <a:pt x="7978" y="4751"/>
                    <a:pt x="7906" y="4835"/>
                    <a:pt x="7906" y="4918"/>
                  </a:cubicBezTo>
                  <a:lnTo>
                    <a:pt x="7906" y="10085"/>
                  </a:lnTo>
                  <a:cubicBezTo>
                    <a:pt x="7906" y="10514"/>
                    <a:pt x="7561" y="10859"/>
                    <a:pt x="7132" y="10859"/>
                  </a:cubicBezTo>
                  <a:lnTo>
                    <a:pt x="7061" y="10859"/>
                  </a:lnTo>
                  <a:cubicBezTo>
                    <a:pt x="6680" y="10811"/>
                    <a:pt x="6406" y="10502"/>
                    <a:pt x="6406" y="10133"/>
                  </a:cubicBezTo>
                  <a:lnTo>
                    <a:pt x="6406" y="9609"/>
                  </a:lnTo>
                  <a:cubicBezTo>
                    <a:pt x="6406" y="9514"/>
                    <a:pt x="6323" y="9442"/>
                    <a:pt x="6239" y="9442"/>
                  </a:cubicBezTo>
                  <a:cubicBezTo>
                    <a:pt x="6144" y="9442"/>
                    <a:pt x="6073" y="9514"/>
                    <a:pt x="6073" y="9609"/>
                  </a:cubicBezTo>
                  <a:lnTo>
                    <a:pt x="6073" y="10133"/>
                  </a:lnTo>
                  <a:cubicBezTo>
                    <a:pt x="6073" y="10407"/>
                    <a:pt x="6180" y="10680"/>
                    <a:pt x="6370" y="10871"/>
                  </a:cubicBezTo>
                  <a:cubicBezTo>
                    <a:pt x="3459" y="10871"/>
                    <a:pt x="2120" y="10874"/>
                    <a:pt x="1492" y="10874"/>
                  </a:cubicBezTo>
                  <a:cubicBezTo>
                    <a:pt x="864" y="10874"/>
                    <a:pt x="947" y="10871"/>
                    <a:pt x="882" y="10859"/>
                  </a:cubicBezTo>
                  <a:cubicBezTo>
                    <a:pt x="548" y="10788"/>
                    <a:pt x="298" y="10490"/>
                    <a:pt x="298" y="10145"/>
                  </a:cubicBezTo>
                  <a:lnTo>
                    <a:pt x="298" y="8609"/>
                  </a:lnTo>
                  <a:lnTo>
                    <a:pt x="6073" y="8609"/>
                  </a:lnTo>
                  <a:lnTo>
                    <a:pt x="6073" y="8954"/>
                  </a:lnTo>
                  <a:cubicBezTo>
                    <a:pt x="6073" y="9037"/>
                    <a:pt x="6144" y="9121"/>
                    <a:pt x="6239" y="9121"/>
                  </a:cubicBezTo>
                  <a:cubicBezTo>
                    <a:pt x="6323" y="9121"/>
                    <a:pt x="6406" y="9037"/>
                    <a:pt x="6406" y="8954"/>
                  </a:cubicBezTo>
                  <a:lnTo>
                    <a:pt x="6406" y="8442"/>
                  </a:lnTo>
                  <a:cubicBezTo>
                    <a:pt x="6406" y="8359"/>
                    <a:pt x="6323" y="8275"/>
                    <a:pt x="6239" y="8275"/>
                  </a:cubicBezTo>
                  <a:lnTo>
                    <a:pt x="1227" y="8275"/>
                  </a:lnTo>
                  <a:lnTo>
                    <a:pt x="1227" y="1120"/>
                  </a:lnTo>
                  <a:cubicBezTo>
                    <a:pt x="1227" y="763"/>
                    <a:pt x="1441" y="441"/>
                    <a:pt x="1786" y="322"/>
                  </a:cubicBezTo>
                  <a:cubicBezTo>
                    <a:pt x="1882" y="286"/>
                    <a:pt x="1917" y="179"/>
                    <a:pt x="1894" y="108"/>
                  </a:cubicBezTo>
                  <a:cubicBezTo>
                    <a:pt x="1866" y="44"/>
                    <a:pt x="1803" y="0"/>
                    <a:pt x="1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843;p59">
              <a:extLst>
                <a:ext uri="{FF2B5EF4-FFF2-40B4-BE49-F238E27FC236}">
                  <a16:creationId xmlns:a16="http://schemas.microsoft.com/office/drawing/2014/main" id="{23A80317-1C74-094E-94C3-DCA8E2FD6B93}"/>
                </a:ext>
              </a:extLst>
            </p:cNvPr>
            <p:cNvSpPr/>
            <p:nvPr/>
          </p:nvSpPr>
          <p:spPr>
            <a:xfrm>
              <a:off x="3638001" y="1499912"/>
              <a:ext cx="249574" cy="142773"/>
            </a:xfrm>
            <a:custGeom>
              <a:avLst/>
              <a:gdLst/>
              <a:ahLst/>
              <a:cxnLst/>
              <a:rect l="l" t="t" r="r" b="b"/>
              <a:pathLst>
                <a:path w="7847" h="4489" extrusionOk="0">
                  <a:moveTo>
                    <a:pt x="6787" y="322"/>
                  </a:moveTo>
                  <a:cubicBezTo>
                    <a:pt x="7191" y="322"/>
                    <a:pt x="7537" y="655"/>
                    <a:pt x="7537" y="1072"/>
                  </a:cubicBezTo>
                  <a:lnTo>
                    <a:pt x="7525" y="2608"/>
                  </a:lnTo>
                  <a:lnTo>
                    <a:pt x="6037" y="2608"/>
                  </a:lnTo>
                  <a:lnTo>
                    <a:pt x="6037" y="1417"/>
                  </a:lnTo>
                  <a:lnTo>
                    <a:pt x="6037" y="1072"/>
                  </a:lnTo>
                  <a:cubicBezTo>
                    <a:pt x="6037" y="643"/>
                    <a:pt x="6370" y="322"/>
                    <a:pt x="6775" y="322"/>
                  </a:cubicBezTo>
                  <a:close/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83" y="322"/>
                    <a:pt x="167" y="322"/>
                  </a:cubicBezTo>
                  <a:lnTo>
                    <a:pt x="5989" y="322"/>
                  </a:lnTo>
                  <a:cubicBezTo>
                    <a:pt x="5894" y="417"/>
                    <a:pt x="5810" y="548"/>
                    <a:pt x="5763" y="667"/>
                  </a:cubicBezTo>
                  <a:cubicBezTo>
                    <a:pt x="5715" y="798"/>
                    <a:pt x="5691" y="917"/>
                    <a:pt x="5691" y="1060"/>
                  </a:cubicBezTo>
                  <a:lnTo>
                    <a:pt x="5691" y="1393"/>
                  </a:lnTo>
                  <a:lnTo>
                    <a:pt x="5691" y="4334"/>
                  </a:lnTo>
                  <a:cubicBezTo>
                    <a:pt x="5691" y="4418"/>
                    <a:pt x="5763" y="4489"/>
                    <a:pt x="5858" y="4489"/>
                  </a:cubicBezTo>
                  <a:cubicBezTo>
                    <a:pt x="5941" y="4489"/>
                    <a:pt x="6013" y="4418"/>
                    <a:pt x="6013" y="4334"/>
                  </a:cubicBezTo>
                  <a:lnTo>
                    <a:pt x="6013" y="2929"/>
                  </a:lnTo>
                  <a:lnTo>
                    <a:pt x="7668" y="2929"/>
                  </a:lnTo>
                  <a:cubicBezTo>
                    <a:pt x="7763" y="2929"/>
                    <a:pt x="7834" y="2858"/>
                    <a:pt x="7834" y="2763"/>
                  </a:cubicBezTo>
                  <a:lnTo>
                    <a:pt x="7834" y="1072"/>
                  </a:lnTo>
                  <a:cubicBezTo>
                    <a:pt x="7846" y="488"/>
                    <a:pt x="7370" y="0"/>
                    <a:pt x="6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844;p59">
              <a:extLst>
                <a:ext uri="{FF2B5EF4-FFF2-40B4-BE49-F238E27FC236}">
                  <a16:creationId xmlns:a16="http://schemas.microsoft.com/office/drawing/2014/main" id="{92071F86-9529-7647-B36F-F66863898B1A}"/>
                </a:ext>
              </a:extLst>
            </p:cNvPr>
            <p:cNvSpPr/>
            <p:nvPr/>
          </p:nvSpPr>
          <p:spPr>
            <a:xfrm>
              <a:off x="3641786" y="1594563"/>
              <a:ext cx="141659" cy="10273"/>
            </a:xfrm>
            <a:custGeom>
              <a:avLst/>
              <a:gdLst/>
              <a:ahLst/>
              <a:cxnLst/>
              <a:rect l="l" t="t" r="r" b="b"/>
              <a:pathLst>
                <a:path w="4454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1"/>
                    <a:pt x="4453" y="168"/>
                  </a:cubicBezTo>
                  <a:cubicBezTo>
                    <a:pt x="4453" y="72"/>
                    <a:pt x="4382" y="1"/>
                    <a:pt x="4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845;p59">
              <a:extLst>
                <a:ext uri="{FF2B5EF4-FFF2-40B4-BE49-F238E27FC236}">
                  <a16:creationId xmlns:a16="http://schemas.microsoft.com/office/drawing/2014/main" id="{01C43522-0397-C14C-93C5-6A2CB30FE286}"/>
                </a:ext>
              </a:extLst>
            </p:cNvPr>
            <p:cNvSpPr/>
            <p:nvPr/>
          </p:nvSpPr>
          <p:spPr>
            <a:xfrm>
              <a:off x="3641786" y="1638136"/>
              <a:ext cx="141659" cy="10241"/>
            </a:xfrm>
            <a:custGeom>
              <a:avLst/>
              <a:gdLst/>
              <a:ahLst/>
              <a:cxnLst/>
              <a:rect l="l" t="t" r="r" b="b"/>
              <a:pathLst>
                <a:path w="4454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846;p59">
              <a:extLst>
                <a:ext uri="{FF2B5EF4-FFF2-40B4-BE49-F238E27FC236}">
                  <a16:creationId xmlns:a16="http://schemas.microsoft.com/office/drawing/2014/main" id="{3D886E75-70F3-B94F-80E3-8CF61B4861DA}"/>
                </a:ext>
              </a:extLst>
            </p:cNvPr>
            <p:cNvSpPr/>
            <p:nvPr/>
          </p:nvSpPr>
          <p:spPr>
            <a:xfrm>
              <a:off x="3641786" y="1682059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847;p59">
              <a:extLst>
                <a:ext uri="{FF2B5EF4-FFF2-40B4-BE49-F238E27FC236}">
                  <a16:creationId xmlns:a16="http://schemas.microsoft.com/office/drawing/2014/main" id="{DB4C3B02-6440-494D-BA6E-270092ACF280}"/>
                </a:ext>
              </a:extLst>
            </p:cNvPr>
            <p:cNvSpPr/>
            <p:nvPr/>
          </p:nvSpPr>
          <p:spPr>
            <a:xfrm>
              <a:off x="3641786" y="1725600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8106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x4_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CD0FE00-428C-BD41-90E9-4365C5EE69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4278735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6D8E0AA-5F80-E34C-849D-F56031DA56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7927" y="2275571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385246B-06EC-094A-9629-A7D0C2532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7927" y="4278735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081D69A-F52D-E747-A109-CC054C9A25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5777" y="2291903"/>
            <a:ext cx="389829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C9E348-9FAA-B04C-ADAE-9FD1943AADE7}"/>
              </a:ext>
            </a:extLst>
          </p:cNvPr>
          <p:cNvCxnSpPr/>
          <p:nvPr/>
        </p:nvCxnSpPr>
        <p:spPr>
          <a:xfrm>
            <a:off x="5031068" y="1452941"/>
            <a:ext cx="21298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6">
            <a:extLst>
              <a:ext uri="{FF2B5EF4-FFF2-40B4-BE49-F238E27FC236}">
                <a16:creationId xmlns:a16="http://schemas.microsoft.com/office/drawing/2014/main" id="{C38A46FE-9627-44B1-AE65-17B96112221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96642" y="718734"/>
            <a:ext cx="499871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defRPr sz="2800">
                <a:solidFill>
                  <a:schemeClr val="bg2"/>
                </a:solidFill>
                <a:latin typeface="Raleway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defRPr sz="2400">
                <a:solidFill>
                  <a:schemeClr val="bg2"/>
                </a:solidFill>
                <a:latin typeface="Raleway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defRPr sz="2000">
                <a:solidFill>
                  <a:schemeClr val="bg2"/>
                </a:solidFill>
                <a:latin typeface="Raleway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9pPr>
          </a:lstStyle>
          <a:p>
            <a: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kern="1200">
                <a:solidFill>
                  <a:srgbClr val="9E2986"/>
                </a:solidFill>
                <a:latin typeface="Gravur Condensed Bold" pitchFamily="50" charset="0"/>
                <a:ea typeface="Gravur-CondensedBold" charset="0"/>
                <a:cs typeface="Gravur-CondensedBold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016390204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x6_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CD0FE00-428C-BD41-90E9-4365C5EE69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18879" y="3508994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081D69A-F52D-E747-A109-CC054C9A25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9831" y="2036905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9A90C2D-819F-EA41-95C5-1CF585E768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18879" y="4981083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F421D0B0-620F-2647-AE64-FD23D7252C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4806" y="3508994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BD37F84B-114F-BA41-B3B0-3357BFD423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5758" y="2036905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7EADBFB-E5B7-2945-A6BC-84997789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4806" y="4981083"/>
            <a:ext cx="3898296" cy="819974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cxnSp>
        <p:nvCxnSpPr>
          <p:cNvPr id="14" name="Straight Connector 20">
            <a:extLst>
              <a:ext uri="{FF2B5EF4-FFF2-40B4-BE49-F238E27FC236}">
                <a16:creationId xmlns:a16="http://schemas.microsoft.com/office/drawing/2014/main" id="{28EB81E2-5D79-4D10-BA68-C90E842CD7B3}"/>
              </a:ext>
            </a:extLst>
          </p:cNvPr>
          <p:cNvCxnSpPr/>
          <p:nvPr/>
        </p:nvCxnSpPr>
        <p:spPr>
          <a:xfrm>
            <a:off x="5025625" y="1452941"/>
            <a:ext cx="21298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6">
            <a:extLst>
              <a:ext uri="{FF2B5EF4-FFF2-40B4-BE49-F238E27FC236}">
                <a16:creationId xmlns:a16="http://schemas.microsoft.com/office/drawing/2014/main" id="{2AA9D4D9-EB7C-446F-88A6-7F4FD655DD5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96642" y="718734"/>
            <a:ext cx="499871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defRPr sz="2800">
                <a:solidFill>
                  <a:schemeClr val="bg2"/>
                </a:solidFill>
                <a:latin typeface="Raleway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defRPr sz="2400">
                <a:solidFill>
                  <a:schemeClr val="bg2"/>
                </a:solidFill>
                <a:latin typeface="Raleway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defRPr sz="2000">
                <a:solidFill>
                  <a:schemeClr val="bg2"/>
                </a:solidFill>
                <a:latin typeface="Raleway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9pPr>
          </a:lstStyle>
          <a:p>
            <a: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kern="1200">
                <a:solidFill>
                  <a:srgbClr val="9E2986"/>
                </a:solidFill>
                <a:latin typeface="Gravur Condensed Bold" pitchFamily="50" charset="0"/>
                <a:ea typeface="Gravur-CondensedBold" charset="0"/>
                <a:cs typeface="Gravur-CondensedBold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108623344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x8_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081D69A-F52D-E747-A109-CC054C9A25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8881" y="2975085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BD37F84B-114F-BA41-B3B0-3357BFD423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7483" y="2975085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66D3E1E-A2F5-594C-B7CB-EA93A3123A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8881" y="3991780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3D76AA6-D0E2-8144-B755-51FA32B6AB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7483" y="3991780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0153E58-E28D-634B-BDE7-ECB7A8443C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18881" y="5008473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D2CE216-C8E8-A749-8432-50E20FA345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7483" y="5008473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76D3828-86A0-564A-BD9E-E8AB49BB76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8881" y="1958391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1D83B9E0-0665-1B48-805E-49C96DF5A2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7483" y="1958391"/>
            <a:ext cx="3898296" cy="617205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360000" rIns="360000" anchor="ctr" anchorCtr="0"/>
          <a:lstStyle>
            <a:lvl1pPr marL="9525" indent="-9525">
              <a:buNone/>
              <a:tabLst/>
              <a:defRPr sz="20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agenda point here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4C3042B-D685-4485-BD51-1EC1C72EF30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96642" y="718734"/>
            <a:ext cx="499871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defRPr sz="2800">
                <a:solidFill>
                  <a:schemeClr val="bg2"/>
                </a:solidFill>
                <a:latin typeface="Raleway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defRPr sz="2400">
                <a:solidFill>
                  <a:schemeClr val="bg2"/>
                </a:solidFill>
                <a:latin typeface="Raleway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defRPr sz="2000">
                <a:solidFill>
                  <a:schemeClr val="bg2"/>
                </a:solidFill>
                <a:latin typeface="Raleway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>
                <a:solidFill>
                  <a:schemeClr val="bg2"/>
                </a:solidFill>
                <a:latin typeface="Raleway" charset="0"/>
              </a:defRPr>
            </a:lvl9pPr>
          </a:lstStyle>
          <a:p>
            <a: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kern="1200">
                <a:solidFill>
                  <a:srgbClr val="9E2986"/>
                </a:solidFill>
                <a:latin typeface="Gravur Condensed Bold" pitchFamily="50" charset="0"/>
                <a:ea typeface="Gravur-CondensedBold" charset="0"/>
                <a:cs typeface="Gravur-CondensedBold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0918966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x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835E59-2514-40C8-853B-C7BB58588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891" y="608646"/>
            <a:ext cx="4054219" cy="577568"/>
          </a:xfrm>
        </p:spPr>
        <p:txBody>
          <a:bodyPr>
            <a:noAutofit/>
          </a:bodyPr>
          <a:lstStyle>
            <a:lvl1pPr algn="ctr">
              <a:defRPr>
                <a:latin typeface="Gravur Condensed Bold" pitchFamily="50" charset="0"/>
              </a:defRPr>
            </a:lvl1pPr>
          </a:lstStyle>
          <a:p>
            <a:r>
              <a:rPr lang="fr-FR"/>
              <a:t>Insert people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CD0FE00-428C-BD41-90E9-4365C5EE69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5655" y="4278735"/>
            <a:ext cx="349876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648000" tIns="90000" rIns="90000" bIns="90000" anchor="ctr" anchorCtr="0"/>
          <a:lstStyle>
            <a:lvl1pPr marL="9525" indent="-9525" algn="l">
              <a:buNone/>
              <a:tabLst/>
              <a:defRPr lang="en-GB" sz="2400" b="0" i="0" kern="1200" dirty="0">
                <a:solidFill>
                  <a:schemeClr val="tx2"/>
                </a:solidFill>
                <a:latin typeface="Gravur-CondensedBold" panose="02000506020000020004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081D69A-F52D-E747-A109-CC054C9A25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6607" y="2291903"/>
            <a:ext cx="349876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649440" tIns="45720" rIns="91440" bIns="45720" anchor="ctr" anchorCtr="0"/>
          <a:lstStyle>
            <a:lvl1pPr marL="9525" indent="-9525" algn="l">
              <a:buNone/>
              <a:tabLst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C9E348-9FAA-B04C-ADAE-9FD1943AADE7}"/>
              </a:ext>
            </a:extLst>
          </p:cNvPr>
          <p:cNvCxnSpPr/>
          <p:nvPr/>
        </p:nvCxnSpPr>
        <p:spPr>
          <a:xfrm>
            <a:off x="5031068" y="1452941"/>
            <a:ext cx="21298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2B832C6-9B87-F74C-B0C4-8D34D53517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3404" y="1917730"/>
            <a:ext cx="1885442" cy="188544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F9B28EF-C2C7-044D-8D54-2FBB64123A2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73404" y="3904562"/>
            <a:ext cx="1885442" cy="188544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7C72ECC-F9C8-C746-915E-A4458F1EAB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27455" y="4278735"/>
            <a:ext cx="349876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648000" tIns="90000" rIns="90000" bIns="90000" anchor="ctr" anchorCtr="0"/>
          <a:lstStyle>
            <a:lvl1pPr marL="9525" indent="-9525" algn="l">
              <a:buNone/>
              <a:tabLst/>
              <a:defRPr lang="en-GB" sz="2400" b="0" i="0" kern="1200" dirty="0">
                <a:solidFill>
                  <a:schemeClr val="tx2"/>
                </a:solidFill>
                <a:latin typeface="Gravur-CondensedBold" panose="02000506020000020004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F653026-3D26-8048-A994-D71513A89B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407" y="2291903"/>
            <a:ext cx="3498766" cy="1137097"/>
          </a:xfrm>
          <a:prstGeom prst="round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648000" tIns="90000" rIns="90000" bIns="90000" anchor="ctr" anchorCtr="0"/>
          <a:lstStyle>
            <a:lvl1pPr marL="9525" indent="-9525" algn="l">
              <a:buNone/>
              <a:tabLst/>
              <a:defRPr sz="2400">
                <a:solidFill>
                  <a:schemeClr val="tx2"/>
                </a:solidFill>
                <a:latin typeface="Gravur-CondensedBold" panose="02000506020000020004" pitchFamily="2" charset="0"/>
              </a:defRPr>
            </a:lvl1pPr>
          </a:lstStyle>
          <a:p>
            <a:pPr lvl="0"/>
            <a:r>
              <a:rPr lang="en-GB"/>
              <a:t>Insert name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D9052A2-441A-D448-87B6-2294BB0A5C4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5204" y="1917730"/>
            <a:ext cx="1885442" cy="188544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headshot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80817BF1-F641-8A49-BE8F-20B6030E87F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85204" y="3904562"/>
            <a:ext cx="1885442" cy="188544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DE"/>
              <a:t>Add headshot</a:t>
            </a:r>
          </a:p>
        </p:txBody>
      </p:sp>
    </p:spTree>
    <p:extLst>
      <p:ext uri="{BB962C8B-B14F-4D97-AF65-F5344CB8AC3E}">
        <p14:creationId xmlns:p14="http://schemas.microsoft.com/office/powerpoint/2010/main" val="3254087248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113" y="6185442"/>
            <a:ext cx="1049179" cy="469173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F8FFAB4-2FED-4F58-A468-B31B4EED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9525" lvl="0" indent="-9525">
              <a:spcBef>
                <a:spcPts val="1000"/>
              </a:spcBef>
              <a:buFont typeface="Arial"/>
              <a:tabLst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5EDA15-4FFC-4D24-B7E2-6C1F5D8E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buClr>
                <a:srgbClr val="9E2986"/>
              </a:buClr>
              <a:buSzPct val="90000"/>
              <a:buFont typeface="Wingdings" panose="05000000000000000000" pitchFamily="2" charset="2"/>
              <a:buChar char=""/>
            </a:pPr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0401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0" r:id="rId2"/>
    <p:sldLayoutId id="2147483681" r:id="rId3"/>
    <p:sldLayoutId id="2147483683" r:id="rId4"/>
    <p:sldLayoutId id="2147483684" r:id="rId5"/>
    <p:sldLayoutId id="2147483693" r:id="rId6"/>
    <p:sldLayoutId id="2147483694" r:id="rId7"/>
    <p:sldLayoutId id="2147483695" r:id="rId8"/>
    <p:sldLayoutId id="2147483698" r:id="rId9"/>
    <p:sldLayoutId id="2147483699" r:id="rId10"/>
    <p:sldLayoutId id="2147483671" r:id="rId11"/>
    <p:sldLayoutId id="2147483708" r:id="rId12"/>
    <p:sldLayoutId id="2147483716" r:id="rId13"/>
    <p:sldLayoutId id="2147483717" r:id="rId14"/>
    <p:sldLayoutId id="2147483709" r:id="rId15"/>
    <p:sldLayoutId id="2147483712" r:id="rId16"/>
    <p:sldLayoutId id="2147483710" r:id="rId17"/>
    <p:sldLayoutId id="2147483713" r:id="rId18"/>
    <p:sldLayoutId id="2147483714" r:id="rId19"/>
    <p:sldLayoutId id="2147483711" r:id="rId20"/>
    <p:sldLayoutId id="2147483700" r:id="rId21"/>
    <p:sldLayoutId id="2147483724" r:id="rId22"/>
    <p:sldLayoutId id="2147483701" r:id="rId23"/>
    <p:sldLayoutId id="2147483702" r:id="rId24"/>
    <p:sldLayoutId id="2147483723" r:id="rId25"/>
    <p:sldLayoutId id="2147483703" r:id="rId26"/>
    <p:sldLayoutId id="2147483704" r:id="rId27"/>
    <p:sldLayoutId id="2147483705" r:id="rId28"/>
    <p:sldLayoutId id="2147483725" r:id="rId29"/>
    <p:sldLayoutId id="2147483706" r:id="rId30"/>
    <p:sldLayoutId id="2147483726" r:id="rId31"/>
    <p:sldLayoutId id="2147483707" r:id="rId32"/>
    <p:sldLayoutId id="2147483718" r:id="rId33"/>
    <p:sldLayoutId id="2147483719" r:id="rId34"/>
    <p:sldLayoutId id="2147483720" r:id="rId35"/>
    <p:sldLayoutId id="2147483721" r:id="rId36"/>
    <p:sldLayoutId id="2147483738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3600" kern="1200" smtClean="0">
          <a:solidFill>
            <a:schemeClr val="accent1"/>
          </a:solidFill>
          <a:latin typeface="Gravur-CondensedBold" panose="02000506020000020004" pitchFamily="2" charset="0"/>
          <a:ea typeface="+mn-ea"/>
          <a:cs typeface="+mn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"/>
        <a:defRPr lang="fr-FR" sz="1600" b="0" i="0" kern="1200" smtClean="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397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lang="fr-FR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44475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80000"/>
        <a:buFont typeface="Wingdings" panose="05000000000000000000" pitchFamily="2" charset="2"/>
        <a:buChar char="§"/>
        <a:defRPr lang="fr-FR" sz="16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5558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−"/>
        <a:defRPr lang="fr-FR" sz="16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61938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/>
        <a:buChar char="•"/>
        <a:defRPr lang="fr-FR" sz="16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1118" userDrawn="1">
          <p15:clr>
            <a:srgbClr val="F26B43"/>
          </p15:clr>
        </p15:guide>
        <p15:guide id="4" pos="6562" userDrawn="1">
          <p15:clr>
            <a:srgbClr val="F26B43"/>
          </p15:clr>
        </p15:guide>
        <p15:guide id="5" orient="horz" pos="572" userDrawn="1">
          <p15:clr>
            <a:srgbClr val="F26B43"/>
          </p15:clr>
        </p15:guide>
        <p15:guide id="6" orient="horz" pos="37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EC4DF6-92B0-6448-B91C-CC1F08810B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220" y="5804085"/>
            <a:ext cx="1661299" cy="7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3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27" r:id="rId2"/>
    <p:sldLayoutId id="2147483728" r:id="rId3"/>
    <p:sldLayoutId id="2147483696" r:id="rId4"/>
    <p:sldLayoutId id="2147483697" r:id="rId5"/>
    <p:sldLayoutId id="2147483722" r:id="rId6"/>
    <p:sldLayoutId id="2147483739" r:id="rId7"/>
    <p:sldLayoutId id="2147483740" r:id="rId8"/>
    <p:sldLayoutId id="214748374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EC4DF6-92B0-6448-B91C-CC1F08810B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220" y="5804085"/>
            <a:ext cx="1661299" cy="7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6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973851-E9D2-4DD5-9413-4CB5D3E4F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050" y="654449"/>
            <a:ext cx="8383475" cy="6203551"/>
          </a:xfrm>
        </p:spPr>
        <p:txBody>
          <a:bodyPr/>
          <a:lstStyle/>
          <a:p>
            <a:r>
              <a:rPr lang="fr-FR" sz="5400" noProof="0" dirty="0">
                <a:latin typeface="Gravur-Condensed" panose="02000506020000020004" pitchFamily="2" charset="0"/>
              </a:rPr>
              <a:t>Le Partenariat MobiliseYourCity</a:t>
            </a:r>
          </a:p>
          <a:p>
            <a:r>
              <a:rPr lang="fr-FR" sz="3600" dirty="0"/>
              <a:t>Perspectives d'affaires et plans de mobilité urbaine durable  - PMUD</a:t>
            </a:r>
          </a:p>
          <a:p>
            <a:endParaRPr lang="fr-FR" noProof="0" dirty="0">
              <a:latin typeface="Gravur Condensed 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C794A-CC6C-43D5-99CC-FABC9F09D7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2612" y="3873993"/>
            <a:ext cx="3633465" cy="587326"/>
          </a:xfrm>
        </p:spPr>
        <p:txBody>
          <a:bodyPr/>
          <a:lstStyle/>
          <a:p>
            <a:r>
              <a:rPr lang="fr-FR" noProof="0" dirty="0">
                <a:latin typeface="Gravur-CondensedBold" panose="02000506020000020004" pitchFamily="2" charset="0"/>
              </a:rPr>
              <a:t>16 Octobre 2025</a:t>
            </a:r>
          </a:p>
        </p:txBody>
      </p:sp>
      <p:pic>
        <p:nvPicPr>
          <p:cNvPr id="1026" name="Picture 2" descr="Guide bonnes pratiques - Codatu">
            <a:extLst>
              <a:ext uri="{FF2B5EF4-FFF2-40B4-BE49-F238E27FC236}">
                <a16:creationId xmlns:a16="http://schemas.microsoft.com/office/drawing/2014/main" id="{020FBAE6-3354-BE7E-7F0C-9E019D990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0" y="5502709"/>
            <a:ext cx="2467779" cy="61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1888AB0-A93C-B3C6-3B50-AD664CE9EE93}"/>
              </a:ext>
            </a:extLst>
          </p:cNvPr>
          <p:cNvSpPr txBox="1"/>
          <p:nvPr/>
        </p:nvSpPr>
        <p:spPr>
          <a:xfrm>
            <a:off x="1024120" y="4734978"/>
            <a:ext cx="6494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3600" dirty="0">
                <a:solidFill>
                  <a:schemeClr val="bg1"/>
                </a:solidFill>
                <a:latin typeface="Gravur Condensed Bold" pitchFamily="50" charset="0"/>
              </a:rPr>
              <a:t>Club affaires</a:t>
            </a:r>
            <a:endParaRPr lang="fr-BE" sz="3600" dirty="0">
              <a:solidFill>
                <a:schemeClr val="bg1"/>
              </a:solidFill>
              <a:latin typeface="Gravur Condensed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43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2FABE-55E6-4B8F-9D39-DA0245803D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046" y="1064404"/>
            <a:ext cx="8383475" cy="953505"/>
          </a:xfrm>
        </p:spPr>
        <p:txBody>
          <a:bodyPr lIns="91440" tIns="45720" rIns="91440" bIns="45720" anchor="t"/>
          <a:lstStyle/>
          <a:p>
            <a:r>
              <a:rPr lang="fr-FR" noProof="0" dirty="0"/>
              <a:t>Restons en contact.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73334DF7-75D8-4F2A-94F3-983DFAF65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572" y="2701803"/>
            <a:ext cx="2181225" cy="2181225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8C63C1A-5D64-7A97-B983-040C89C7451D}"/>
              </a:ext>
            </a:extLst>
          </p:cNvPr>
          <p:cNvSpPr txBox="1">
            <a:spLocks/>
          </p:cNvSpPr>
          <p:nvPr/>
        </p:nvSpPr>
        <p:spPr>
          <a:xfrm>
            <a:off x="578800" y="5230457"/>
            <a:ext cx="2451599" cy="7369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tabLst/>
              <a:defRPr sz="6000" kern="1200">
                <a:solidFill>
                  <a:schemeClr val="bg1"/>
                </a:solidFill>
                <a:latin typeface="Gravur-CondensedBold" panose="0200050602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noProof="0" dirty="0">
                <a:latin typeface="Gravur-CondensedBold"/>
              </a:rPr>
              <a:t>Téléchargez notre rapport annuel</a:t>
            </a:r>
            <a:endParaRPr lang="fr-FR" sz="2000" noProof="0" dirty="0">
              <a:latin typeface="Gravur CondensedBold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549ED20-25AD-3A16-BD39-15B658889976}"/>
              </a:ext>
            </a:extLst>
          </p:cNvPr>
          <p:cNvSpPr txBox="1">
            <a:spLocks/>
          </p:cNvSpPr>
          <p:nvPr/>
        </p:nvSpPr>
        <p:spPr>
          <a:xfrm>
            <a:off x="3650014" y="5202649"/>
            <a:ext cx="2451599" cy="14927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tabLst/>
              <a:defRPr sz="6000" kern="1200">
                <a:solidFill>
                  <a:schemeClr val="bg1"/>
                </a:solidFill>
                <a:latin typeface="Gravur-CondensedBold" panose="0200050602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noProof="0" dirty="0">
                <a:latin typeface="Gravur-CondensedBold"/>
              </a:rPr>
              <a:t>Abonnez-vous à notre bulletin d’information</a:t>
            </a:r>
            <a:endParaRPr lang="fr-FR" noProof="0" dirty="0"/>
          </a:p>
          <a:p>
            <a:endParaRPr lang="fr-FR" sz="2000" noProof="0" dirty="0">
              <a:latin typeface="Gravur CondensedBold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03E59C-B2AB-2525-F9C0-CD20FD4CA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8" y="2701428"/>
            <a:ext cx="2181600" cy="2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4172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9D70DE8-AB94-4987-8797-610AEEA55461}"/>
              </a:ext>
            </a:extLst>
          </p:cNvPr>
          <p:cNvSpPr txBox="1">
            <a:spLocks/>
          </p:cNvSpPr>
          <p:nvPr/>
        </p:nvSpPr>
        <p:spPr>
          <a:xfrm>
            <a:off x="317355" y="478132"/>
            <a:ext cx="9595839" cy="5775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"/>
              <a:defRPr lang="fr-FR" sz="1600" b="0" i="0" kern="120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39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fr-F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444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lang="fr-F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555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lang="fr-F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-9525">
              <a:buNone/>
            </a:pPr>
            <a:r>
              <a:rPr lang="fr-FR" sz="3600" noProof="0" dirty="0">
                <a:solidFill>
                  <a:schemeClr val="accent1"/>
                </a:solidFill>
                <a:latin typeface="+mj-lt"/>
                <a:ea typeface="Roboto"/>
              </a:rPr>
              <a:t>L’offre de services de MobiliseYourCity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EC9EED-3363-401E-BFC7-A02FA4FE5A0B}"/>
              </a:ext>
            </a:extLst>
          </p:cNvPr>
          <p:cNvSpPr/>
          <p:nvPr/>
        </p:nvSpPr>
        <p:spPr>
          <a:xfrm>
            <a:off x="478971" y="1552037"/>
            <a:ext cx="2653502" cy="2246769"/>
          </a:xfrm>
          <a:prstGeom prst="roundRect">
            <a:avLst>
              <a:gd name="adj" fmla="val 34183"/>
            </a:avLst>
          </a:prstGeom>
          <a:solidFill>
            <a:srgbClr val="E7E6E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9E298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ravur-Condensed" charset="0"/>
              </a:rPr>
              <a:t>PLANIFICATION DE LA MOBILITE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ravur-Condensed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ravur-Condensed" charset="0"/>
              </a:rPr>
              <a:t>Appui à la préparation de plans de mobilité prêts à être financés et mis en œuvre, pour une mobilité inclusive et sobre en carbone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ravur-Condensed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5DB1DA-4487-42AA-901A-D9C534B2B9D4}"/>
              </a:ext>
            </a:extLst>
          </p:cNvPr>
          <p:cNvSpPr/>
          <p:nvPr/>
        </p:nvSpPr>
        <p:spPr>
          <a:xfrm>
            <a:off x="3442498" y="4288494"/>
            <a:ext cx="2653502" cy="2246768"/>
          </a:xfrm>
          <a:prstGeom prst="roundRect">
            <a:avLst>
              <a:gd name="adj" fmla="val 34183"/>
            </a:avLst>
          </a:prstGeom>
          <a:solidFill>
            <a:srgbClr val="E7E6E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noProof="0" dirty="0">
                <a:solidFill>
                  <a:srgbClr val="9E2986"/>
                </a:solidFill>
                <a:latin typeface="Roboto" panose="02000000000000000000" pitchFamily="2" charset="0"/>
                <a:ea typeface="Roboto" panose="02000000000000000000" pitchFamily="2" charset="0"/>
                <a:cs typeface="Gravur-Condensed" charset="0"/>
              </a:rPr>
              <a:t>APPUI A LA MISE EN OEUVRE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9E298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ravur-Condensed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ravur-Condensed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ravur-Condensed" charset="0"/>
              </a:rPr>
              <a:t>Donner aux membres les moyens de faire le lien entre la planification et la mise en œuvre pour des villes justes et verte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ravur-Condensed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2D93A5-C05F-41C4-A609-A6B822042084}"/>
              </a:ext>
            </a:extLst>
          </p:cNvPr>
          <p:cNvSpPr/>
          <p:nvPr/>
        </p:nvSpPr>
        <p:spPr>
          <a:xfrm>
            <a:off x="3444243" y="1544087"/>
            <a:ext cx="2653502" cy="2246768"/>
          </a:xfrm>
          <a:prstGeom prst="roundRect">
            <a:avLst>
              <a:gd name="adj" fmla="val 34183"/>
            </a:avLst>
          </a:prstGeom>
          <a:solidFill>
            <a:srgbClr val="E7E6E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9E298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ravur-Condensed" charset="0"/>
              </a:rPr>
              <a:t>DEVELOPPEMENT DES CAPACITES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ravur-Condensed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ravur-Condensed" charset="0"/>
              </a:rPr>
              <a:t>Equiper les praticiens avec des solutions testées et réplicables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ravur-Condensed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6EF7A4-695C-4B8C-B446-53CEA99DBA3A}"/>
              </a:ext>
            </a:extLst>
          </p:cNvPr>
          <p:cNvSpPr/>
          <p:nvPr/>
        </p:nvSpPr>
        <p:spPr>
          <a:xfrm>
            <a:off x="510731" y="4288494"/>
            <a:ext cx="2653502" cy="2246768"/>
          </a:xfrm>
          <a:prstGeom prst="roundRect">
            <a:avLst>
              <a:gd name="adj" fmla="val 34183"/>
            </a:avLst>
          </a:prstGeom>
          <a:solidFill>
            <a:srgbClr val="E7E6E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9E298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ravur-Condensed" charset="0"/>
              </a:rPr>
              <a:t>PLAIDOYER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ravur-Condensed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ravur-Condensed" charset="0"/>
              </a:rPr>
              <a:t>Encourager les institutions et les individus à adopter et financer la mobilité durable​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ravur-Condensed" charset="0"/>
            </a:endParaRPr>
          </a:p>
        </p:txBody>
      </p:sp>
      <p:sp>
        <p:nvSpPr>
          <p:cNvPr id="15" name="Textfeld 22">
            <a:extLst>
              <a:ext uri="{FF2B5EF4-FFF2-40B4-BE49-F238E27FC236}">
                <a16:creationId xmlns:a16="http://schemas.microsoft.com/office/drawing/2014/main" id="{7FE41CE3-4257-4AE4-BA78-88145F0ACD6B}"/>
              </a:ext>
            </a:extLst>
          </p:cNvPr>
          <p:cNvSpPr txBox="1"/>
          <p:nvPr/>
        </p:nvSpPr>
        <p:spPr>
          <a:xfrm>
            <a:off x="145096" y="1019635"/>
            <a:ext cx="576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0" cap="none" spc="0" normalizeH="0" baseline="0" noProof="0" dirty="0">
                <a:ln>
                  <a:noFill/>
                </a:ln>
                <a:solidFill>
                  <a:srgbClr val="9E2986"/>
                </a:solidFill>
                <a:effectLst/>
                <a:uLnTx/>
                <a:uFillTx/>
                <a:latin typeface="Gravur Condensed Bold" pitchFamily="50" charset="0"/>
              </a:rPr>
              <a:t>1</a:t>
            </a:r>
          </a:p>
        </p:txBody>
      </p:sp>
      <p:sp>
        <p:nvSpPr>
          <p:cNvPr id="16" name="Textfeld 29">
            <a:extLst>
              <a:ext uri="{FF2B5EF4-FFF2-40B4-BE49-F238E27FC236}">
                <a16:creationId xmlns:a16="http://schemas.microsoft.com/office/drawing/2014/main" id="{9EC5F095-B502-415C-8741-A03DB2833939}"/>
              </a:ext>
            </a:extLst>
          </p:cNvPr>
          <p:cNvSpPr txBox="1"/>
          <p:nvPr/>
        </p:nvSpPr>
        <p:spPr>
          <a:xfrm>
            <a:off x="3054262" y="1019635"/>
            <a:ext cx="576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0" cap="none" spc="0" normalizeH="0" baseline="0" noProof="0" dirty="0">
                <a:ln>
                  <a:noFill/>
                </a:ln>
                <a:solidFill>
                  <a:srgbClr val="9E2986"/>
                </a:solidFill>
                <a:effectLst/>
                <a:uLnTx/>
                <a:uFillTx/>
                <a:latin typeface="Gravur Condensed Bold" pitchFamily="50" charset="0"/>
              </a:rPr>
              <a:t>2</a:t>
            </a:r>
          </a:p>
        </p:txBody>
      </p:sp>
      <p:sp>
        <p:nvSpPr>
          <p:cNvPr id="17" name="Textfeld 30">
            <a:extLst>
              <a:ext uri="{FF2B5EF4-FFF2-40B4-BE49-F238E27FC236}">
                <a16:creationId xmlns:a16="http://schemas.microsoft.com/office/drawing/2014/main" id="{1CE90A32-C3B7-4A1B-A63E-55E390EF0CDC}"/>
              </a:ext>
            </a:extLst>
          </p:cNvPr>
          <p:cNvSpPr txBox="1"/>
          <p:nvPr/>
        </p:nvSpPr>
        <p:spPr>
          <a:xfrm>
            <a:off x="159482" y="3764042"/>
            <a:ext cx="576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0" cap="none" spc="0" normalizeH="0" baseline="0" noProof="0" dirty="0">
                <a:ln>
                  <a:noFill/>
                </a:ln>
                <a:solidFill>
                  <a:srgbClr val="9E2986"/>
                </a:solidFill>
                <a:effectLst/>
                <a:uLnTx/>
                <a:uFillTx/>
                <a:latin typeface="Gravur Condensed Bold" pitchFamily="50" charset="0"/>
              </a:rPr>
              <a:t>3</a:t>
            </a:r>
          </a:p>
        </p:txBody>
      </p:sp>
      <p:sp>
        <p:nvSpPr>
          <p:cNvPr id="18" name="Textfeld 31">
            <a:extLst>
              <a:ext uri="{FF2B5EF4-FFF2-40B4-BE49-F238E27FC236}">
                <a16:creationId xmlns:a16="http://schemas.microsoft.com/office/drawing/2014/main" id="{FEDB3C7A-5314-4DA2-A76D-741D1F3C5717}"/>
              </a:ext>
            </a:extLst>
          </p:cNvPr>
          <p:cNvSpPr txBox="1"/>
          <p:nvPr/>
        </p:nvSpPr>
        <p:spPr>
          <a:xfrm>
            <a:off x="3125788" y="3764042"/>
            <a:ext cx="5764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0" cap="none" spc="0" normalizeH="0" baseline="0" noProof="0" dirty="0">
                <a:ln>
                  <a:noFill/>
                </a:ln>
                <a:solidFill>
                  <a:srgbClr val="9E2986"/>
                </a:solidFill>
                <a:effectLst/>
                <a:uLnTx/>
                <a:uFillTx/>
                <a:latin typeface="Gravur Condensed Bold" pitchFamily="50" charset="0"/>
              </a:rPr>
              <a:t>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600" b="1" i="0" u="none" strike="noStrike" kern="0" cap="none" spc="0" normalizeH="0" baseline="0" noProof="0" dirty="0">
              <a:ln>
                <a:noFill/>
              </a:ln>
              <a:solidFill>
                <a:srgbClr val="9E2986"/>
              </a:solidFill>
              <a:effectLst/>
              <a:uLnTx/>
              <a:uFillTx/>
              <a:latin typeface="Gravur Condensed Bold" pitchFamily="50" charset="0"/>
            </a:endParaRPr>
          </a:p>
        </p:txBody>
      </p:sp>
      <p:pic>
        <p:nvPicPr>
          <p:cNvPr id="3" name="Picture 2" descr="A yellow vehicle on a street&#10;&#10;Description automatically generated">
            <a:extLst>
              <a:ext uri="{FF2B5EF4-FFF2-40B4-BE49-F238E27FC236}">
                <a16:creationId xmlns:a16="http://schemas.microsoft.com/office/drawing/2014/main" id="{B2D396F7-4651-0E75-D46F-7C6908FE2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030" y="18288"/>
            <a:ext cx="4576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70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 with different colored text&#10;&#10;AI-generated content may be incorrect.">
            <a:extLst>
              <a:ext uri="{FF2B5EF4-FFF2-40B4-BE49-F238E27FC236}">
                <a16:creationId xmlns:a16="http://schemas.microsoft.com/office/drawing/2014/main" id="{2F391F54-E409-E9AE-8229-B3182779F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51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A8E9E47D-B19C-8819-0FD1-C34F8159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588"/>
          <a:stretch>
            <a:fillRect/>
          </a:stretch>
        </p:blipFill>
        <p:spPr>
          <a:xfrm>
            <a:off x="6098563" y="1781479"/>
            <a:ext cx="6093437" cy="381822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B10398-BDD5-0A4A-E7A8-05DB499F2892}"/>
              </a:ext>
            </a:extLst>
          </p:cNvPr>
          <p:cNvSpPr txBox="1"/>
          <p:nvPr/>
        </p:nvSpPr>
        <p:spPr bwMode="auto">
          <a:xfrm>
            <a:off x="521007" y="704261"/>
            <a:ext cx="53629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3200" b="1" noProof="0" dirty="0">
                <a:solidFill>
                  <a:srgbClr val="9E2986"/>
                </a:solidFill>
                <a:latin typeface="Gravur-Condensed"/>
                <a:ea typeface="Roboto" panose="02000000000000000000" pitchFamily="2" charset="0"/>
              </a:rPr>
              <a:t>Répartition des contributions des donateurs</a:t>
            </a:r>
          </a:p>
        </p:txBody>
      </p:sp>
      <p:pic>
        <p:nvPicPr>
          <p:cNvPr id="2" name="Immagine 6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55217E2A-C0E9-BA8C-CD57-A446A9DA5E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777" b="48210"/>
          <a:stretch>
            <a:fillRect/>
          </a:stretch>
        </p:blipFill>
        <p:spPr>
          <a:xfrm>
            <a:off x="2563" y="2507035"/>
            <a:ext cx="6093437" cy="2367116"/>
          </a:xfrm>
          <a:prstGeom prst="rect">
            <a:avLst/>
          </a:prstGeom>
        </p:spPr>
      </p:pic>
      <p:pic>
        <p:nvPicPr>
          <p:cNvPr id="4" name="Immagine 6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82E74AB0-A888-563D-5FFD-6477B4FB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777" b="71918"/>
          <a:stretch>
            <a:fillRect/>
          </a:stretch>
        </p:blipFill>
        <p:spPr>
          <a:xfrm>
            <a:off x="6098563" y="1284245"/>
            <a:ext cx="6093437" cy="4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65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0B95CAD-5F79-8F43-42C3-F86F83FEA9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8778" y="646085"/>
            <a:ext cx="3471464" cy="1643891"/>
          </a:xfrm>
        </p:spPr>
        <p:txBody>
          <a:bodyPr/>
          <a:lstStyle/>
          <a:p>
            <a:pPr algn="ctr"/>
            <a:r>
              <a:rPr lang="fr-FR" sz="2800" noProof="0" dirty="0"/>
              <a:t>Les plans de mobilité sont essentiels pour obtenir un financement</a:t>
            </a:r>
          </a:p>
          <a:p>
            <a:pPr algn="ctr"/>
            <a:endParaRPr lang="fr-FR" sz="2800" noProof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F0796D-C40F-95F6-B38A-3CA75662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334" y="794022"/>
            <a:ext cx="6815139" cy="5269955"/>
          </a:xfrm>
          <a:prstGeom prst="rect">
            <a:avLst/>
          </a:prstGeom>
        </p:spPr>
      </p:pic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132C17F8-0833-8190-2BE7-6B358476E8EC}"/>
              </a:ext>
            </a:extLst>
          </p:cNvPr>
          <p:cNvSpPr txBox="1">
            <a:spLocks/>
          </p:cNvSpPr>
          <p:nvPr/>
        </p:nvSpPr>
        <p:spPr>
          <a:xfrm>
            <a:off x="1" y="3142801"/>
            <a:ext cx="3761149" cy="1250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525" indent="-9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tabLst/>
              <a:defRPr lang="fr-FR" sz="3600" b="0" i="0" kern="1200">
                <a:solidFill>
                  <a:schemeClr val="accent1"/>
                </a:solidFill>
                <a:latin typeface="Gravur Condensed Bold" pitchFamily="50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397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fr-F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444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lang="fr-F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555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lang="fr-F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2000" noProof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A18978-4981-4B30-B3F4-4E3048940711}"/>
              </a:ext>
            </a:extLst>
          </p:cNvPr>
          <p:cNvSpPr txBox="1"/>
          <p:nvPr/>
        </p:nvSpPr>
        <p:spPr>
          <a:xfrm>
            <a:off x="563603" y="2653590"/>
            <a:ext cx="39311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noProof="0" dirty="0">
                <a:solidFill>
                  <a:srgbClr val="3C3C3B"/>
                </a:solidFill>
                <a:latin typeface="Gravur-Condensed" panose="02000506020000020004"/>
              </a:rPr>
              <a:t>Les SUMP et les NUMP aident les villes et pays membres à
identifier les projets ou programmes adaptés à leur
besoins, et nous sommes en mesure d’identifier les
mesures avec estimations de coûts.</a:t>
            </a:r>
            <a:endParaRPr lang="fr-FR" sz="2400" noProof="0" dirty="0"/>
          </a:p>
        </p:txBody>
      </p:sp>
    </p:spTree>
    <p:extLst>
      <p:ext uri="{BB962C8B-B14F-4D97-AF65-F5344CB8AC3E}">
        <p14:creationId xmlns:p14="http://schemas.microsoft.com/office/powerpoint/2010/main" val="225637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020F58-DF7A-0ADB-7E81-75824BFE0CF7}"/>
              </a:ext>
            </a:extLst>
          </p:cNvPr>
          <p:cNvSpPr txBox="1"/>
          <p:nvPr/>
        </p:nvSpPr>
        <p:spPr bwMode="auto">
          <a:xfrm>
            <a:off x="233447" y="187558"/>
            <a:ext cx="115649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3200" b="1" noProof="0" dirty="0">
                <a:solidFill>
                  <a:srgbClr val="9E2986"/>
                </a:solidFill>
                <a:latin typeface="Gravur-Condensed"/>
                <a:ea typeface="Gravur-Condensed" charset="0"/>
                <a:cs typeface="Gravur-Condensed" charset="0"/>
              </a:rPr>
              <a:t>MobiliseYourCity a contribué à mobiliser plus de 2,3 milliards d’euros d’investissements dans les infrastructures.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E44861-B117-06DA-C86E-9D94EF4746B6}"/>
              </a:ext>
            </a:extLst>
          </p:cNvPr>
          <p:cNvSpPr txBox="1"/>
          <p:nvPr/>
        </p:nvSpPr>
        <p:spPr bwMode="auto">
          <a:xfrm flipH="1">
            <a:off x="8178838" y="2603677"/>
            <a:ext cx="386390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000" noProof="0" dirty="0">
                <a:solidFill>
                  <a:schemeClr val="accent1"/>
                </a:solidFill>
                <a:latin typeface="Aptos Light" panose="020B0004020202020204" pitchFamily="34" charset="0"/>
              </a:rPr>
              <a:t>1€ investi </a:t>
            </a:r>
            <a:r>
              <a:rPr lang="fr-FR" sz="2000" noProof="0" dirty="0">
                <a:solidFill>
                  <a:schemeClr val="accent1"/>
                </a:solidFill>
                <a:latin typeface="Aptos Light" panose="020B0004020202020204" pitchFamily="34" charset="0"/>
                <a:sym typeface="Wingdings" panose="05000000000000000000" pitchFamily="2" charset="2"/>
              </a:rPr>
              <a:t>4</a:t>
            </a:r>
            <a:r>
              <a:rPr lang="fr-FR" sz="2000" dirty="0">
                <a:solidFill>
                  <a:schemeClr val="accent1"/>
                </a:solidFill>
                <a:latin typeface="Aptos Light" panose="020B0004020202020204" pitchFamily="34" charset="0"/>
              </a:rPr>
              <a:t> € financement</a:t>
            </a:r>
            <a:endParaRPr lang="fr-FR" sz="2000" noProof="0" dirty="0">
              <a:solidFill>
                <a:schemeClr val="accent1"/>
              </a:solidFill>
              <a:latin typeface="Aptos Light" panose="020B00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000" noProof="0" dirty="0">
                <a:solidFill>
                  <a:schemeClr val="accent1"/>
                </a:solidFill>
                <a:latin typeface="Aptos Light" panose="020B0004020202020204" pitchFamily="34" charset="0"/>
              </a:rPr>
              <a:t>Pour chaque euro investi par les donateurs, environ quatre euros de financements garantis ont été mobilisés grâce à l’élaboration et à la mise en œuvre de PMUD et de NUMP.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E30B61-20FE-1878-82EE-C672E22C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37" y="2003324"/>
            <a:ext cx="7706801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7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diagram of a company&#10;&#10;AI-generated content may be incorrect.">
            <a:extLst>
              <a:ext uri="{FF2B5EF4-FFF2-40B4-BE49-F238E27FC236}">
                <a16:creationId xmlns:a16="http://schemas.microsoft.com/office/drawing/2014/main" id="{190B9144-61F7-DA03-2E4F-2AE3B4716E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" t="1082" r="7146" b="1592"/>
          <a:stretch>
            <a:fillRect/>
          </a:stretch>
        </p:blipFill>
        <p:spPr>
          <a:xfrm>
            <a:off x="586153" y="292147"/>
            <a:ext cx="5984419" cy="6010040"/>
          </a:xfrm>
          <a:prstGeom prst="rect">
            <a:avLst/>
          </a:pr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601F64-DDD8-CB3B-B4C5-898A72F29082}"/>
              </a:ext>
            </a:extLst>
          </p:cNvPr>
          <p:cNvSpPr txBox="1"/>
          <p:nvPr/>
        </p:nvSpPr>
        <p:spPr bwMode="auto">
          <a:xfrm>
            <a:off x="7674296" y="1987124"/>
            <a:ext cx="41145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400" b="1" noProof="0" dirty="0">
                <a:solidFill>
                  <a:srgbClr val="9E2986"/>
                </a:solidFill>
                <a:latin typeface="Gravur-Condensed"/>
              </a:rPr>
              <a:t>Soixante-quinze pour cent des financements à effet de levier sont alloués aux infrastructures de transport public de masse dans les villes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3FA6129-ED6F-6AD7-FA3B-B80A5079DB52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6096000" y="2956620"/>
            <a:ext cx="1578296" cy="1416597"/>
          </a:xfrm>
          <a:prstGeom prst="line">
            <a:avLst/>
          </a:prstGeom>
          <a:ln w="0">
            <a:solidFill>
              <a:schemeClr val="tx1">
                <a:lumMod val="25000"/>
                <a:lumOff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44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C97CA-D2C2-E65E-CD79-CEAB8F4E2C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82989" y="329728"/>
            <a:ext cx="8626021" cy="577569"/>
          </a:xfrm>
        </p:spPr>
        <p:txBody>
          <a:bodyPr/>
          <a:lstStyle/>
          <a:p>
            <a:r>
              <a:rPr lang="fr-FR"/>
              <a:t>BRT &amp; Gestion de la Demande de Transport</a:t>
            </a:r>
            <a:endParaRPr lang="fr-BE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E9965945-BE03-BDA0-1930-899BFF3F4B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5256061"/>
              </p:ext>
            </p:extLst>
          </p:nvPr>
        </p:nvGraphicFramePr>
        <p:xfrm>
          <a:off x="759927" y="1038584"/>
          <a:ext cx="996429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2189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89F9DE62-2AA9-D95F-0ADF-29AD4B9E4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926303"/>
              </p:ext>
            </p:extLst>
          </p:nvPr>
        </p:nvGraphicFramePr>
        <p:xfrm>
          <a:off x="531494" y="411480"/>
          <a:ext cx="11345546" cy="603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6941203"/>
      </p:ext>
    </p:extLst>
  </p:cSld>
  <p:clrMapOvr>
    <a:masterClrMapping/>
  </p:clrMapOvr>
</p:sld>
</file>

<file path=ppt/theme/theme1.xml><?xml version="1.0" encoding="utf-8"?>
<a:theme xmlns:a="http://schemas.openxmlformats.org/drawingml/2006/main" name="MYC White background">
  <a:themeElements>
    <a:clrScheme name="MYC Colours">
      <a:dk1>
        <a:srgbClr val="232323"/>
      </a:dk1>
      <a:lt1>
        <a:srgbClr val="FFFFFF"/>
      </a:lt1>
      <a:dk2>
        <a:srgbClr val="333333"/>
      </a:dk2>
      <a:lt2>
        <a:srgbClr val="E7E6E6"/>
      </a:lt2>
      <a:accent1>
        <a:srgbClr val="9E2886"/>
      </a:accent1>
      <a:accent2>
        <a:srgbClr val="24B1D1"/>
      </a:accent2>
      <a:accent3>
        <a:srgbClr val="93C5D1"/>
      </a:accent3>
      <a:accent4>
        <a:srgbClr val="A66B96"/>
      </a:accent4>
      <a:accent5>
        <a:srgbClr val="5E6BC6"/>
      </a:accent5>
      <a:accent6>
        <a:srgbClr val="A6437F"/>
      </a:accent6>
      <a:hlink>
        <a:srgbClr val="9E2886"/>
      </a:hlink>
      <a:folHlink>
        <a:srgbClr val="9E2886"/>
      </a:folHlink>
    </a:clrScheme>
    <a:fontScheme name="MobiliseYourCity">
      <a:majorFont>
        <a:latin typeface="Gravur-Condensed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>
          <a:spcBef>
            <a:spcPts val="600"/>
          </a:spcBef>
          <a:spcAft>
            <a:spcPts val="600"/>
          </a:spcAft>
          <a:defRPr sz="3200" b="1" dirty="0" err="1">
            <a:solidFill>
              <a:srgbClr val="9E2986"/>
            </a:solidFill>
            <a:latin typeface="Gravur-Condensed" charset="0"/>
            <a:ea typeface="Gravur-Condensed" charset="0"/>
            <a:cs typeface="Gravur-Condense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v8" id="{7937A684-D928-0447-BAEE-B13E5F717852}" vid="{20722FA7-BACA-2F40-B424-ACD1A17D3161}"/>
    </a:ext>
  </a:extLst>
</a:theme>
</file>

<file path=ppt/theme/theme2.xml><?xml version="1.0" encoding="utf-8"?>
<a:theme xmlns:a="http://schemas.openxmlformats.org/drawingml/2006/main" name="Cover Master">
  <a:themeElements>
    <a:clrScheme name="Custom 1">
      <a:dk1>
        <a:srgbClr val="232323"/>
      </a:dk1>
      <a:lt1>
        <a:srgbClr val="FFFFFF"/>
      </a:lt1>
      <a:dk2>
        <a:srgbClr val="333333"/>
      </a:dk2>
      <a:lt2>
        <a:srgbClr val="E7E6E6"/>
      </a:lt2>
      <a:accent1>
        <a:srgbClr val="9E2886"/>
      </a:accent1>
      <a:accent2>
        <a:srgbClr val="24B1D1"/>
      </a:accent2>
      <a:accent3>
        <a:srgbClr val="93C5D1"/>
      </a:accent3>
      <a:accent4>
        <a:srgbClr val="A66B96"/>
      </a:accent4>
      <a:accent5>
        <a:srgbClr val="4472C4"/>
      </a:accent5>
      <a:accent6>
        <a:srgbClr val="70AD47"/>
      </a:accent6>
      <a:hlink>
        <a:srgbClr val="9E2886"/>
      </a:hlink>
      <a:folHlink>
        <a:srgbClr val="9E288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v8" id="{7937A684-D928-0447-BAEE-B13E5F717852}" vid="{77DCEE7E-7250-2744-A921-31D04476BFA6}"/>
    </a:ext>
  </a:extLst>
</a:theme>
</file>

<file path=ppt/theme/theme3.xml><?xml version="1.0" encoding="utf-8"?>
<a:theme xmlns:a="http://schemas.openxmlformats.org/drawingml/2006/main" name="1_Cover Master">
  <a:themeElements>
    <a:clrScheme name="Custom 1">
      <a:dk1>
        <a:srgbClr val="232323"/>
      </a:dk1>
      <a:lt1>
        <a:srgbClr val="FFFFFF"/>
      </a:lt1>
      <a:dk2>
        <a:srgbClr val="333333"/>
      </a:dk2>
      <a:lt2>
        <a:srgbClr val="E7E6E6"/>
      </a:lt2>
      <a:accent1>
        <a:srgbClr val="9E2886"/>
      </a:accent1>
      <a:accent2>
        <a:srgbClr val="24B1D1"/>
      </a:accent2>
      <a:accent3>
        <a:srgbClr val="93C5D1"/>
      </a:accent3>
      <a:accent4>
        <a:srgbClr val="A66B96"/>
      </a:accent4>
      <a:accent5>
        <a:srgbClr val="4472C4"/>
      </a:accent5>
      <a:accent6>
        <a:srgbClr val="70AD47"/>
      </a:accent6>
      <a:hlink>
        <a:srgbClr val="9E2886"/>
      </a:hlink>
      <a:folHlink>
        <a:srgbClr val="9E288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v8" id="{7937A684-D928-0447-BAEE-B13E5F717852}" vid="{77DCEE7E-7250-2744-A921-31D04476BFA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4ABB9B8D1AA4E469982C1A04AAEEE15" ma:contentTypeVersion="17" ma:contentTypeDescription="Ein neues Dokument erstellen." ma:contentTypeScope="" ma:versionID="77ba6559019bac531d0718fe47af6269">
  <xsd:schema xmlns:xsd="http://www.w3.org/2001/XMLSchema" xmlns:xs="http://www.w3.org/2001/XMLSchema" xmlns:p="http://schemas.microsoft.com/office/2006/metadata/properties" xmlns:ns2="8144e385-51da-4d25-b66d-9cd07a4aa36d" xmlns:ns3="1025f965-3a01-4d87-a226-0b97ca9a3b9a" targetNamespace="http://schemas.microsoft.com/office/2006/metadata/properties" ma:root="true" ma:fieldsID="32815e694ea13da21d3401e401556cd8" ns2:_="" ns3:_="">
    <xsd:import namespace="8144e385-51da-4d25-b66d-9cd07a4aa36d"/>
    <xsd:import namespace="1025f965-3a01-4d87-a226-0b97ca9a3b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4e385-51da-4d25-b66d-9cd07a4aa3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5f965-3a01-4d87-a226-0b97ca9a3b9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44e385-51da-4d25-b66d-9cd07a4aa36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0BF2C4-2301-4B4E-9723-5F290D122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4e385-51da-4d25-b66d-9cd07a4aa36d"/>
    <ds:schemaRef ds:uri="1025f965-3a01-4d87-a226-0b97ca9a3b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3EA065-4946-4585-80C9-F2931342787B}">
  <ds:schemaRefs>
    <ds:schemaRef ds:uri="8144e385-51da-4d25-b66d-9cd07a4aa36d"/>
    <ds:schemaRef ds:uri="http://purl.org/dc/terms/"/>
    <ds:schemaRef ds:uri="http://schemas.microsoft.com/office/2006/documentManagement/types"/>
    <ds:schemaRef ds:uri="http://schemas.microsoft.com/office/2006/metadata/properties"/>
    <ds:schemaRef ds:uri="1025f965-3a01-4d87-a226-0b97ca9a3b9a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76217AC-0AD0-4155-9B34-F476E30630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569</Words>
  <Application>Microsoft Office PowerPoint</Application>
  <PresentationFormat>Grand écran</PresentationFormat>
  <Paragraphs>50</Paragraphs>
  <Slides>10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10</vt:i4>
      </vt:variant>
    </vt:vector>
  </HeadingPairs>
  <TitlesOfParts>
    <vt:vector size="23" baseType="lpstr">
      <vt:lpstr>Aptos Light</vt:lpstr>
      <vt:lpstr>Arial</vt:lpstr>
      <vt:lpstr>Calibri</vt:lpstr>
      <vt:lpstr>Gravur Condensed Bold</vt:lpstr>
      <vt:lpstr>Gravur CondensedBold</vt:lpstr>
      <vt:lpstr>Gravur-Condensed</vt:lpstr>
      <vt:lpstr>Gravur-CondensedBold</vt:lpstr>
      <vt:lpstr>Roboto</vt:lpstr>
      <vt:lpstr>Roboto Light</vt:lpstr>
      <vt:lpstr>Wingdings</vt:lpstr>
      <vt:lpstr>MYC White background</vt:lpstr>
      <vt:lpstr>Cover Master</vt:lpstr>
      <vt:lpstr>1_Cover Master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Martín A. Freire</dc:creator>
  <cp:lastModifiedBy>Salima MEZRAI</cp:lastModifiedBy>
  <cp:revision>17</cp:revision>
  <dcterms:created xsi:type="dcterms:W3CDTF">2020-10-11T11:43:05Z</dcterms:created>
  <dcterms:modified xsi:type="dcterms:W3CDTF">2025-10-15T12:07:55Z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0x01010004ABB9B8D1AA4E469982C1A04AAEEE15</vt:lpwstr>
  </property>
  <property fmtid="{D5CDD505-2E9C-101B-9397-08002B2CF9AE}" pid="3" name="MediaServiceImageTags">
    <vt:lpwstr/>
  </property>
</Properties>
</file>